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70102" y="4368988"/>
            <a:ext cx="9163895" cy="1202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FFC0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FFC0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FFC0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46311" y="10508134"/>
            <a:ext cx="2472502" cy="5598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463" y="312986"/>
            <a:ext cx="19179173" cy="74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FFC0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35272" y="2448042"/>
            <a:ext cx="10233555" cy="2969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jpg"/><Relationship Id="rId7" Type="http://schemas.openxmlformats.org/officeDocument/2006/relationships/image" Target="../media/image63.jp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jpg"/><Relationship Id="rId13" Type="http://schemas.openxmlformats.org/officeDocument/2006/relationships/image" Target="../media/image69.jpg"/><Relationship Id="rId14" Type="http://schemas.openxmlformats.org/officeDocument/2006/relationships/image" Target="../media/image70.jpg"/><Relationship Id="rId15" Type="http://schemas.openxmlformats.org/officeDocument/2006/relationships/image" Target="../media/image71.jpg"/><Relationship Id="rId16" Type="http://schemas.openxmlformats.org/officeDocument/2006/relationships/image" Target="../media/image7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5454015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打造</a:t>
            </a:r>
            <a:r>
              <a:rPr dirty="0"/>
              <a:t>学习型技术团队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582" y="2390410"/>
            <a:ext cx="4398645" cy="231203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挑战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业务压力大</a:t>
            </a:r>
            <a:r>
              <a:rPr dirty="0" sz="2350" spc="20">
                <a:latin typeface="Microsoft YaHei"/>
                <a:cs typeface="Microsoft YaHei"/>
              </a:rPr>
              <a:t>，学习缺乏连贯性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分工不同导致的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差异化诉求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缺少授课经验</a:t>
            </a:r>
            <a:r>
              <a:rPr dirty="0" sz="2350" spc="20">
                <a:latin typeface="Microsoft YaHei"/>
                <a:cs typeface="Microsoft YaHei"/>
              </a:rPr>
              <a:t>，没时间准备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075" y="2334028"/>
            <a:ext cx="3987375" cy="28163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75596" y="5217381"/>
            <a:ext cx="272415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20" b="1">
                <a:latin typeface="Microsoft YaHei"/>
                <a:cs typeface="Microsoft YaHei"/>
              </a:rPr>
              <a:t>PHP</a:t>
            </a:r>
            <a:r>
              <a:rPr dirty="0" sz="1550" spc="-15" b="1">
                <a:latin typeface="Microsoft YaHei"/>
                <a:cs typeface="Microsoft YaHei"/>
              </a:rPr>
              <a:t> </a:t>
            </a:r>
            <a:r>
              <a:rPr dirty="0" sz="1550" spc="30" b="1">
                <a:latin typeface="Microsoft YaHei"/>
                <a:cs typeface="Microsoft YaHei"/>
              </a:rPr>
              <a:t>&amp;</a:t>
            </a:r>
            <a:r>
              <a:rPr dirty="0" sz="1550" spc="-5" b="1">
                <a:latin typeface="Microsoft YaHei"/>
                <a:cs typeface="Microsoft YaHei"/>
              </a:rPr>
              <a:t> </a:t>
            </a:r>
            <a:r>
              <a:rPr dirty="0" sz="1550" spc="25" b="1">
                <a:latin typeface="Microsoft YaHei"/>
                <a:cs typeface="Microsoft YaHei"/>
              </a:rPr>
              <a:t>GO</a:t>
            </a:r>
            <a:r>
              <a:rPr dirty="0" sz="1550" spc="-5" b="1">
                <a:latin typeface="Microsoft YaHei"/>
                <a:cs typeface="Microsoft YaHei"/>
              </a:rPr>
              <a:t> </a:t>
            </a:r>
            <a:r>
              <a:rPr dirty="0" sz="1550" spc="30" b="1">
                <a:latin typeface="Microsoft YaHei"/>
                <a:cs typeface="Microsoft YaHei"/>
              </a:rPr>
              <a:t>&amp;</a:t>
            </a:r>
            <a:r>
              <a:rPr dirty="0" sz="1550" spc="-10" b="1">
                <a:latin typeface="Microsoft YaHei"/>
                <a:cs typeface="Microsoft YaHei"/>
              </a:rPr>
              <a:t> </a:t>
            </a:r>
            <a:r>
              <a:rPr dirty="0" sz="1550" spc="15" b="1">
                <a:latin typeface="Microsoft YaHei"/>
                <a:cs typeface="Microsoft YaHei"/>
              </a:rPr>
              <a:t>JAVA</a:t>
            </a:r>
            <a:r>
              <a:rPr dirty="0" sz="1550" spc="30" b="1">
                <a:latin typeface="Microsoft YaHei"/>
                <a:cs typeface="Microsoft YaHei"/>
              </a:rPr>
              <a:t>学习小组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7193" y="2308835"/>
            <a:ext cx="3941366" cy="289045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984057" y="5241506"/>
            <a:ext cx="223393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Microsoft YaHei"/>
                <a:cs typeface="Microsoft YaHei"/>
              </a:rPr>
              <a:t>Docker</a:t>
            </a:r>
            <a:r>
              <a:rPr dirty="0" sz="1550" spc="-25" b="1">
                <a:latin typeface="Microsoft YaHei"/>
                <a:cs typeface="Microsoft YaHei"/>
              </a:rPr>
              <a:t> </a:t>
            </a:r>
            <a:r>
              <a:rPr dirty="0" sz="1550" spc="30" b="1">
                <a:latin typeface="Microsoft YaHei"/>
                <a:cs typeface="Microsoft YaHei"/>
              </a:rPr>
              <a:t>&amp;</a:t>
            </a:r>
            <a:r>
              <a:rPr dirty="0" sz="1550" spc="-15" b="1">
                <a:latin typeface="Microsoft YaHei"/>
                <a:cs typeface="Microsoft YaHei"/>
              </a:rPr>
              <a:t> </a:t>
            </a:r>
            <a:r>
              <a:rPr dirty="0" sz="1550" spc="15" b="1">
                <a:latin typeface="Microsoft YaHei"/>
                <a:cs typeface="Microsoft YaHei"/>
              </a:rPr>
              <a:t>K8S</a:t>
            </a:r>
            <a:r>
              <a:rPr dirty="0" sz="1550" spc="30" b="1">
                <a:latin typeface="Microsoft YaHei"/>
                <a:cs typeface="Microsoft YaHei"/>
              </a:rPr>
              <a:t>学习小组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40672" y="2308835"/>
            <a:ext cx="3992674" cy="28904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077716" y="5217381"/>
            <a:ext cx="271018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20" b="1">
                <a:latin typeface="Microsoft YaHei"/>
                <a:cs typeface="Microsoft YaHei"/>
              </a:rPr>
              <a:t>Vue/HTML/CSS/JS</a:t>
            </a:r>
            <a:r>
              <a:rPr dirty="0" sz="1550" spc="30" b="1">
                <a:latin typeface="Microsoft YaHei"/>
                <a:cs typeface="Microsoft YaHei"/>
              </a:rPr>
              <a:t>学习小组</a:t>
            </a:r>
            <a:endParaRPr sz="155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7969" y="5947187"/>
            <a:ext cx="3987371" cy="28986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26524" y="5651011"/>
            <a:ext cx="2898516" cy="35278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6694" y="6897079"/>
            <a:ext cx="226695" cy="9969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03000"/>
              </a:lnSpc>
              <a:spcBef>
                <a:spcPts val="75"/>
              </a:spcBef>
            </a:pPr>
            <a:r>
              <a:rPr dirty="0" sz="1550" spc="20" b="1">
                <a:latin typeface="Microsoft YaHei"/>
                <a:cs typeface="Microsoft YaHei"/>
              </a:rPr>
              <a:t>质 慧 学 堂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582" y="4942123"/>
            <a:ext cx="4398645" cy="2308225"/>
          </a:xfrm>
          <a:prstGeom prst="rect">
            <a:avLst/>
          </a:prstGeom>
        </p:spPr>
        <p:txBody>
          <a:bodyPr wrap="square" lIns="0" tIns="238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dirty="0" sz="2750" spc="20" b="1">
                <a:latin typeface="Microsoft YaHei"/>
                <a:cs typeface="Microsoft YaHei"/>
              </a:rPr>
              <a:t>应对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54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线上购课，学习小组，早读会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定期分享实战专题，采坑经验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5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碎片化时间关注技术公众号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4939" y="8116392"/>
            <a:ext cx="364426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贵在坚持，学有所用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0566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质量把控</a:t>
            </a:r>
            <a:r>
              <a:rPr dirty="0">
                <a:solidFill>
                  <a:srgbClr val="FFFFFF"/>
                </a:solidFill>
              </a:rPr>
              <a:t>如何才能落地</a:t>
            </a:r>
          </a:p>
        </p:txBody>
      </p:sp>
      <p:sp>
        <p:nvSpPr>
          <p:cNvPr id="3" name="object 3"/>
          <p:cNvSpPr/>
          <p:nvPr/>
        </p:nvSpPr>
        <p:spPr>
          <a:xfrm>
            <a:off x="9765674" y="5997143"/>
            <a:ext cx="1014094" cy="1039494"/>
          </a:xfrm>
          <a:custGeom>
            <a:avLst/>
            <a:gdLst/>
            <a:ahLst/>
            <a:cxnLst/>
            <a:rect l="l" t="t" r="r" b="b"/>
            <a:pathLst>
              <a:path w="1014095" h="1039495">
                <a:moveTo>
                  <a:pt x="506836" y="0"/>
                </a:moveTo>
                <a:lnTo>
                  <a:pt x="460704" y="2123"/>
                </a:lnTo>
                <a:lnTo>
                  <a:pt x="415732" y="8372"/>
                </a:lnTo>
                <a:lnTo>
                  <a:pt x="372099" y="18563"/>
                </a:lnTo>
                <a:lnTo>
                  <a:pt x="329985" y="32512"/>
                </a:lnTo>
                <a:lnTo>
                  <a:pt x="289567" y="50035"/>
                </a:lnTo>
                <a:lnTo>
                  <a:pt x="251026" y="70950"/>
                </a:lnTo>
                <a:lnTo>
                  <a:pt x="214540" y="95073"/>
                </a:lnTo>
                <a:lnTo>
                  <a:pt x="180288" y="122220"/>
                </a:lnTo>
                <a:lnTo>
                  <a:pt x="148449" y="152208"/>
                </a:lnTo>
                <a:lnTo>
                  <a:pt x="119201" y="184854"/>
                </a:lnTo>
                <a:lnTo>
                  <a:pt x="92725" y="219973"/>
                </a:lnTo>
                <a:lnTo>
                  <a:pt x="69198" y="257384"/>
                </a:lnTo>
                <a:lnTo>
                  <a:pt x="48799" y="296901"/>
                </a:lnTo>
                <a:lnTo>
                  <a:pt x="31709" y="338342"/>
                </a:lnTo>
                <a:lnTo>
                  <a:pt x="18104" y="381522"/>
                </a:lnTo>
                <a:lnTo>
                  <a:pt x="8165" y="426260"/>
                </a:lnTo>
                <a:lnTo>
                  <a:pt x="2071" y="472371"/>
                </a:lnTo>
                <a:lnTo>
                  <a:pt x="0" y="519672"/>
                </a:lnTo>
                <a:lnTo>
                  <a:pt x="2071" y="566972"/>
                </a:lnTo>
                <a:lnTo>
                  <a:pt x="8165" y="613084"/>
                </a:lnTo>
                <a:lnTo>
                  <a:pt x="18104" y="657821"/>
                </a:lnTo>
                <a:lnTo>
                  <a:pt x="31709" y="701002"/>
                </a:lnTo>
                <a:lnTo>
                  <a:pt x="48799" y="742443"/>
                </a:lnTo>
                <a:lnTo>
                  <a:pt x="69198" y="781961"/>
                </a:lnTo>
                <a:lnTo>
                  <a:pt x="92725" y="819371"/>
                </a:lnTo>
                <a:lnTo>
                  <a:pt x="119201" y="854490"/>
                </a:lnTo>
                <a:lnTo>
                  <a:pt x="148449" y="887136"/>
                </a:lnTo>
                <a:lnTo>
                  <a:pt x="180288" y="917124"/>
                </a:lnTo>
                <a:lnTo>
                  <a:pt x="214540" y="944271"/>
                </a:lnTo>
                <a:lnTo>
                  <a:pt x="251026" y="968394"/>
                </a:lnTo>
                <a:lnTo>
                  <a:pt x="289567" y="989309"/>
                </a:lnTo>
                <a:lnTo>
                  <a:pt x="329985" y="1006833"/>
                </a:lnTo>
                <a:lnTo>
                  <a:pt x="372099" y="1020782"/>
                </a:lnTo>
                <a:lnTo>
                  <a:pt x="415732" y="1030972"/>
                </a:lnTo>
                <a:lnTo>
                  <a:pt x="460704" y="1037221"/>
                </a:lnTo>
                <a:lnTo>
                  <a:pt x="506836" y="1039345"/>
                </a:lnTo>
                <a:lnTo>
                  <a:pt x="552969" y="1037221"/>
                </a:lnTo>
                <a:lnTo>
                  <a:pt x="597941" y="1030972"/>
                </a:lnTo>
                <a:lnTo>
                  <a:pt x="641574" y="1020782"/>
                </a:lnTo>
                <a:lnTo>
                  <a:pt x="683688" y="1006833"/>
                </a:lnTo>
                <a:lnTo>
                  <a:pt x="724105" y="989309"/>
                </a:lnTo>
                <a:lnTo>
                  <a:pt x="762647" y="968394"/>
                </a:lnTo>
                <a:lnTo>
                  <a:pt x="799133" y="944271"/>
                </a:lnTo>
                <a:lnTo>
                  <a:pt x="833385" y="917124"/>
                </a:lnTo>
                <a:lnTo>
                  <a:pt x="865224" y="887136"/>
                </a:lnTo>
                <a:lnTo>
                  <a:pt x="894472" y="854490"/>
                </a:lnTo>
                <a:lnTo>
                  <a:pt x="920948" y="819371"/>
                </a:lnTo>
                <a:lnTo>
                  <a:pt x="944475" y="781961"/>
                </a:lnTo>
                <a:lnTo>
                  <a:pt x="964874" y="742443"/>
                </a:lnTo>
                <a:lnTo>
                  <a:pt x="981964" y="701002"/>
                </a:lnTo>
                <a:lnTo>
                  <a:pt x="995569" y="657821"/>
                </a:lnTo>
                <a:lnTo>
                  <a:pt x="1005508" y="613084"/>
                </a:lnTo>
                <a:lnTo>
                  <a:pt x="1011602" y="566972"/>
                </a:lnTo>
                <a:lnTo>
                  <a:pt x="1013673" y="519672"/>
                </a:lnTo>
                <a:lnTo>
                  <a:pt x="1011602" y="472371"/>
                </a:lnTo>
                <a:lnTo>
                  <a:pt x="1005508" y="426260"/>
                </a:lnTo>
                <a:lnTo>
                  <a:pt x="995569" y="381522"/>
                </a:lnTo>
                <a:lnTo>
                  <a:pt x="981964" y="338342"/>
                </a:lnTo>
                <a:lnTo>
                  <a:pt x="964874" y="296901"/>
                </a:lnTo>
                <a:lnTo>
                  <a:pt x="944475" y="257384"/>
                </a:lnTo>
                <a:lnTo>
                  <a:pt x="920948" y="219973"/>
                </a:lnTo>
                <a:lnTo>
                  <a:pt x="894472" y="184854"/>
                </a:lnTo>
                <a:lnTo>
                  <a:pt x="865224" y="152208"/>
                </a:lnTo>
                <a:lnTo>
                  <a:pt x="833385" y="122220"/>
                </a:lnTo>
                <a:lnTo>
                  <a:pt x="799133" y="95073"/>
                </a:lnTo>
                <a:lnTo>
                  <a:pt x="762647" y="70950"/>
                </a:lnTo>
                <a:lnTo>
                  <a:pt x="724105" y="50035"/>
                </a:lnTo>
                <a:lnTo>
                  <a:pt x="683688" y="32512"/>
                </a:lnTo>
                <a:lnTo>
                  <a:pt x="641574" y="18563"/>
                </a:lnTo>
                <a:lnTo>
                  <a:pt x="597941" y="8372"/>
                </a:lnTo>
                <a:lnTo>
                  <a:pt x="552969" y="2123"/>
                </a:lnTo>
                <a:lnTo>
                  <a:pt x="50683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91752" y="6326122"/>
            <a:ext cx="36195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5674" y="4329871"/>
            <a:ext cx="1014094" cy="1039494"/>
          </a:xfrm>
          <a:custGeom>
            <a:avLst/>
            <a:gdLst/>
            <a:ahLst/>
            <a:cxnLst/>
            <a:rect l="l" t="t" r="r" b="b"/>
            <a:pathLst>
              <a:path w="1014095" h="1039495">
                <a:moveTo>
                  <a:pt x="506836" y="0"/>
                </a:moveTo>
                <a:lnTo>
                  <a:pt x="460704" y="2123"/>
                </a:lnTo>
                <a:lnTo>
                  <a:pt x="415732" y="8372"/>
                </a:lnTo>
                <a:lnTo>
                  <a:pt x="372099" y="18563"/>
                </a:lnTo>
                <a:lnTo>
                  <a:pt x="329985" y="32512"/>
                </a:lnTo>
                <a:lnTo>
                  <a:pt x="289567" y="50035"/>
                </a:lnTo>
                <a:lnTo>
                  <a:pt x="251026" y="70950"/>
                </a:lnTo>
                <a:lnTo>
                  <a:pt x="214540" y="95073"/>
                </a:lnTo>
                <a:lnTo>
                  <a:pt x="180288" y="122220"/>
                </a:lnTo>
                <a:lnTo>
                  <a:pt x="148449" y="152208"/>
                </a:lnTo>
                <a:lnTo>
                  <a:pt x="119201" y="184854"/>
                </a:lnTo>
                <a:lnTo>
                  <a:pt x="92725" y="219973"/>
                </a:lnTo>
                <a:lnTo>
                  <a:pt x="69198" y="257384"/>
                </a:lnTo>
                <a:lnTo>
                  <a:pt x="48799" y="296901"/>
                </a:lnTo>
                <a:lnTo>
                  <a:pt x="31709" y="338342"/>
                </a:lnTo>
                <a:lnTo>
                  <a:pt x="18104" y="381522"/>
                </a:lnTo>
                <a:lnTo>
                  <a:pt x="8165" y="426260"/>
                </a:lnTo>
                <a:lnTo>
                  <a:pt x="2071" y="472371"/>
                </a:lnTo>
                <a:lnTo>
                  <a:pt x="0" y="519672"/>
                </a:lnTo>
                <a:lnTo>
                  <a:pt x="2071" y="566972"/>
                </a:lnTo>
                <a:lnTo>
                  <a:pt x="8165" y="613083"/>
                </a:lnTo>
                <a:lnTo>
                  <a:pt x="18104" y="657821"/>
                </a:lnTo>
                <a:lnTo>
                  <a:pt x="31709" y="701002"/>
                </a:lnTo>
                <a:lnTo>
                  <a:pt x="48799" y="742443"/>
                </a:lnTo>
                <a:lnTo>
                  <a:pt x="69198" y="781960"/>
                </a:lnTo>
                <a:lnTo>
                  <a:pt x="92725" y="819370"/>
                </a:lnTo>
                <a:lnTo>
                  <a:pt x="119201" y="854490"/>
                </a:lnTo>
                <a:lnTo>
                  <a:pt x="148449" y="887135"/>
                </a:lnTo>
                <a:lnTo>
                  <a:pt x="180288" y="917124"/>
                </a:lnTo>
                <a:lnTo>
                  <a:pt x="214540" y="944271"/>
                </a:lnTo>
                <a:lnTo>
                  <a:pt x="251026" y="968393"/>
                </a:lnTo>
                <a:lnTo>
                  <a:pt x="289567" y="989308"/>
                </a:lnTo>
                <a:lnTo>
                  <a:pt x="329985" y="1006832"/>
                </a:lnTo>
                <a:lnTo>
                  <a:pt x="372099" y="1020781"/>
                </a:lnTo>
                <a:lnTo>
                  <a:pt x="415732" y="1030971"/>
                </a:lnTo>
                <a:lnTo>
                  <a:pt x="460704" y="1037220"/>
                </a:lnTo>
                <a:lnTo>
                  <a:pt x="506836" y="1039344"/>
                </a:lnTo>
                <a:lnTo>
                  <a:pt x="552969" y="1037220"/>
                </a:lnTo>
                <a:lnTo>
                  <a:pt x="597941" y="1030971"/>
                </a:lnTo>
                <a:lnTo>
                  <a:pt x="641574" y="1020781"/>
                </a:lnTo>
                <a:lnTo>
                  <a:pt x="683688" y="1006832"/>
                </a:lnTo>
                <a:lnTo>
                  <a:pt x="724105" y="989308"/>
                </a:lnTo>
                <a:lnTo>
                  <a:pt x="762647" y="968393"/>
                </a:lnTo>
                <a:lnTo>
                  <a:pt x="799133" y="944271"/>
                </a:lnTo>
                <a:lnTo>
                  <a:pt x="833385" y="917124"/>
                </a:lnTo>
                <a:lnTo>
                  <a:pt x="865224" y="887135"/>
                </a:lnTo>
                <a:lnTo>
                  <a:pt x="894472" y="854490"/>
                </a:lnTo>
                <a:lnTo>
                  <a:pt x="920948" y="819370"/>
                </a:lnTo>
                <a:lnTo>
                  <a:pt x="944475" y="781960"/>
                </a:lnTo>
                <a:lnTo>
                  <a:pt x="964874" y="742443"/>
                </a:lnTo>
                <a:lnTo>
                  <a:pt x="981964" y="701002"/>
                </a:lnTo>
                <a:lnTo>
                  <a:pt x="995569" y="657821"/>
                </a:lnTo>
                <a:lnTo>
                  <a:pt x="1005508" y="613083"/>
                </a:lnTo>
                <a:lnTo>
                  <a:pt x="1011602" y="566972"/>
                </a:lnTo>
                <a:lnTo>
                  <a:pt x="1013673" y="519672"/>
                </a:lnTo>
                <a:lnTo>
                  <a:pt x="1011602" y="472371"/>
                </a:lnTo>
                <a:lnTo>
                  <a:pt x="1005508" y="426260"/>
                </a:lnTo>
                <a:lnTo>
                  <a:pt x="995569" y="381522"/>
                </a:lnTo>
                <a:lnTo>
                  <a:pt x="981964" y="338342"/>
                </a:lnTo>
                <a:lnTo>
                  <a:pt x="964874" y="296901"/>
                </a:lnTo>
                <a:lnTo>
                  <a:pt x="944475" y="257384"/>
                </a:lnTo>
                <a:lnTo>
                  <a:pt x="920948" y="219973"/>
                </a:lnTo>
                <a:lnTo>
                  <a:pt x="894472" y="184854"/>
                </a:lnTo>
                <a:lnTo>
                  <a:pt x="865224" y="152208"/>
                </a:lnTo>
                <a:lnTo>
                  <a:pt x="833385" y="122220"/>
                </a:lnTo>
                <a:lnTo>
                  <a:pt x="799133" y="95073"/>
                </a:lnTo>
                <a:lnTo>
                  <a:pt x="762647" y="70950"/>
                </a:lnTo>
                <a:lnTo>
                  <a:pt x="724105" y="50035"/>
                </a:lnTo>
                <a:lnTo>
                  <a:pt x="683688" y="32512"/>
                </a:lnTo>
                <a:lnTo>
                  <a:pt x="641574" y="18563"/>
                </a:lnTo>
                <a:lnTo>
                  <a:pt x="597941" y="8372"/>
                </a:lnTo>
                <a:lnTo>
                  <a:pt x="552969" y="2123"/>
                </a:lnTo>
                <a:lnTo>
                  <a:pt x="506836" y="0"/>
                </a:lnTo>
                <a:close/>
              </a:path>
            </a:pathLst>
          </a:custGeom>
          <a:solidFill>
            <a:srgbClr val="3159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091752" y="4658487"/>
            <a:ext cx="36195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65674" y="7664415"/>
            <a:ext cx="1014094" cy="1039494"/>
          </a:xfrm>
          <a:custGeom>
            <a:avLst/>
            <a:gdLst/>
            <a:ahLst/>
            <a:cxnLst/>
            <a:rect l="l" t="t" r="r" b="b"/>
            <a:pathLst>
              <a:path w="1014095" h="1039495">
                <a:moveTo>
                  <a:pt x="506836" y="0"/>
                </a:moveTo>
                <a:lnTo>
                  <a:pt x="460704" y="2123"/>
                </a:lnTo>
                <a:lnTo>
                  <a:pt x="415732" y="8372"/>
                </a:lnTo>
                <a:lnTo>
                  <a:pt x="372099" y="18563"/>
                </a:lnTo>
                <a:lnTo>
                  <a:pt x="329985" y="32511"/>
                </a:lnTo>
                <a:lnTo>
                  <a:pt x="289567" y="50035"/>
                </a:lnTo>
                <a:lnTo>
                  <a:pt x="251026" y="70950"/>
                </a:lnTo>
                <a:lnTo>
                  <a:pt x="214540" y="95073"/>
                </a:lnTo>
                <a:lnTo>
                  <a:pt x="180288" y="122220"/>
                </a:lnTo>
                <a:lnTo>
                  <a:pt x="148449" y="152208"/>
                </a:lnTo>
                <a:lnTo>
                  <a:pt x="119201" y="184853"/>
                </a:lnTo>
                <a:lnTo>
                  <a:pt x="92725" y="219973"/>
                </a:lnTo>
                <a:lnTo>
                  <a:pt x="69198" y="257383"/>
                </a:lnTo>
                <a:lnTo>
                  <a:pt x="48799" y="296900"/>
                </a:lnTo>
                <a:lnTo>
                  <a:pt x="31709" y="338341"/>
                </a:lnTo>
                <a:lnTo>
                  <a:pt x="18104" y="381522"/>
                </a:lnTo>
                <a:lnTo>
                  <a:pt x="8165" y="426260"/>
                </a:lnTo>
                <a:lnTo>
                  <a:pt x="2071" y="472371"/>
                </a:lnTo>
                <a:lnTo>
                  <a:pt x="0" y="519672"/>
                </a:lnTo>
                <a:lnTo>
                  <a:pt x="2071" y="566972"/>
                </a:lnTo>
                <a:lnTo>
                  <a:pt x="8165" y="613083"/>
                </a:lnTo>
                <a:lnTo>
                  <a:pt x="18104" y="657821"/>
                </a:lnTo>
                <a:lnTo>
                  <a:pt x="31709" y="701002"/>
                </a:lnTo>
                <a:lnTo>
                  <a:pt x="48799" y="742443"/>
                </a:lnTo>
                <a:lnTo>
                  <a:pt x="69198" y="781960"/>
                </a:lnTo>
                <a:lnTo>
                  <a:pt x="92725" y="819370"/>
                </a:lnTo>
                <a:lnTo>
                  <a:pt x="119201" y="854489"/>
                </a:lnTo>
                <a:lnTo>
                  <a:pt x="148449" y="887135"/>
                </a:lnTo>
                <a:lnTo>
                  <a:pt x="180288" y="917123"/>
                </a:lnTo>
                <a:lnTo>
                  <a:pt x="214540" y="944270"/>
                </a:lnTo>
                <a:lnTo>
                  <a:pt x="251026" y="968393"/>
                </a:lnTo>
                <a:lnTo>
                  <a:pt x="289567" y="989308"/>
                </a:lnTo>
                <a:lnTo>
                  <a:pt x="329985" y="1006832"/>
                </a:lnTo>
                <a:lnTo>
                  <a:pt x="372099" y="1020781"/>
                </a:lnTo>
                <a:lnTo>
                  <a:pt x="415732" y="1030971"/>
                </a:lnTo>
                <a:lnTo>
                  <a:pt x="460704" y="1037220"/>
                </a:lnTo>
                <a:lnTo>
                  <a:pt x="506836" y="1039344"/>
                </a:lnTo>
                <a:lnTo>
                  <a:pt x="552969" y="1037220"/>
                </a:lnTo>
                <a:lnTo>
                  <a:pt x="597941" y="1030971"/>
                </a:lnTo>
                <a:lnTo>
                  <a:pt x="641574" y="1020781"/>
                </a:lnTo>
                <a:lnTo>
                  <a:pt x="683688" y="1006832"/>
                </a:lnTo>
                <a:lnTo>
                  <a:pt x="724105" y="989308"/>
                </a:lnTo>
                <a:lnTo>
                  <a:pt x="762647" y="968393"/>
                </a:lnTo>
                <a:lnTo>
                  <a:pt x="799133" y="944270"/>
                </a:lnTo>
                <a:lnTo>
                  <a:pt x="833385" y="917123"/>
                </a:lnTo>
                <a:lnTo>
                  <a:pt x="865224" y="887135"/>
                </a:lnTo>
                <a:lnTo>
                  <a:pt x="894472" y="854489"/>
                </a:lnTo>
                <a:lnTo>
                  <a:pt x="920948" y="819370"/>
                </a:lnTo>
                <a:lnTo>
                  <a:pt x="944475" y="781960"/>
                </a:lnTo>
                <a:lnTo>
                  <a:pt x="964874" y="742443"/>
                </a:lnTo>
                <a:lnTo>
                  <a:pt x="981964" y="701002"/>
                </a:lnTo>
                <a:lnTo>
                  <a:pt x="995569" y="657821"/>
                </a:lnTo>
                <a:lnTo>
                  <a:pt x="1005508" y="613083"/>
                </a:lnTo>
                <a:lnTo>
                  <a:pt x="1011602" y="566972"/>
                </a:lnTo>
                <a:lnTo>
                  <a:pt x="1013673" y="519672"/>
                </a:lnTo>
                <a:lnTo>
                  <a:pt x="1011602" y="472371"/>
                </a:lnTo>
                <a:lnTo>
                  <a:pt x="1005508" y="426260"/>
                </a:lnTo>
                <a:lnTo>
                  <a:pt x="995569" y="381522"/>
                </a:lnTo>
                <a:lnTo>
                  <a:pt x="981964" y="338341"/>
                </a:lnTo>
                <a:lnTo>
                  <a:pt x="964874" y="296900"/>
                </a:lnTo>
                <a:lnTo>
                  <a:pt x="944475" y="257383"/>
                </a:lnTo>
                <a:lnTo>
                  <a:pt x="920948" y="219973"/>
                </a:lnTo>
                <a:lnTo>
                  <a:pt x="894472" y="184853"/>
                </a:lnTo>
                <a:lnTo>
                  <a:pt x="865224" y="152208"/>
                </a:lnTo>
                <a:lnTo>
                  <a:pt x="833385" y="122220"/>
                </a:lnTo>
                <a:lnTo>
                  <a:pt x="799133" y="95073"/>
                </a:lnTo>
                <a:lnTo>
                  <a:pt x="762647" y="70950"/>
                </a:lnTo>
                <a:lnTo>
                  <a:pt x="724105" y="50035"/>
                </a:lnTo>
                <a:lnTo>
                  <a:pt x="683688" y="32511"/>
                </a:lnTo>
                <a:lnTo>
                  <a:pt x="641574" y="18563"/>
                </a:lnTo>
                <a:lnTo>
                  <a:pt x="597941" y="8372"/>
                </a:lnTo>
                <a:lnTo>
                  <a:pt x="552969" y="2123"/>
                </a:lnTo>
                <a:lnTo>
                  <a:pt x="506836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091752" y="7990742"/>
            <a:ext cx="36195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27560" y="5565566"/>
            <a:ext cx="6369050" cy="0"/>
          </a:xfrm>
          <a:custGeom>
            <a:avLst/>
            <a:gdLst/>
            <a:ahLst/>
            <a:cxnLst/>
            <a:rect l="l" t="t" r="r" b="b"/>
            <a:pathLst>
              <a:path w="6369050" h="0">
                <a:moveTo>
                  <a:pt x="0" y="0"/>
                </a:moveTo>
                <a:lnTo>
                  <a:pt x="6369001" y="0"/>
                </a:lnTo>
              </a:path>
            </a:pathLst>
          </a:custGeom>
          <a:ln w="12565">
            <a:solidFill>
              <a:srgbClr val="C9CE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27560" y="7437754"/>
            <a:ext cx="6369050" cy="0"/>
          </a:xfrm>
          <a:custGeom>
            <a:avLst/>
            <a:gdLst/>
            <a:ahLst/>
            <a:cxnLst/>
            <a:rect l="l" t="t" r="r" b="b"/>
            <a:pathLst>
              <a:path w="6369050" h="0">
                <a:moveTo>
                  <a:pt x="0" y="0"/>
                </a:moveTo>
                <a:lnTo>
                  <a:pt x="6369001" y="0"/>
                </a:lnTo>
              </a:path>
            </a:pathLst>
          </a:custGeom>
          <a:ln w="12565">
            <a:solidFill>
              <a:srgbClr val="C9CE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27560" y="3963073"/>
            <a:ext cx="6369050" cy="0"/>
          </a:xfrm>
          <a:custGeom>
            <a:avLst/>
            <a:gdLst/>
            <a:ahLst/>
            <a:cxnLst/>
            <a:rect l="l" t="t" r="r" b="b"/>
            <a:pathLst>
              <a:path w="6369050" h="0">
                <a:moveTo>
                  <a:pt x="0" y="0"/>
                </a:moveTo>
                <a:lnTo>
                  <a:pt x="6369001" y="0"/>
                </a:lnTo>
              </a:path>
            </a:pathLst>
          </a:custGeom>
          <a:ln w="12565">
            <a:solidFill>
              <a:srgbClr val="C9CE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55496" y="2565661"/>
            <a:ext cx="1014094" cy="1039494"/>
          </a:xfrm>
          <a:custGeom>
            <a:avLst/>
            <a:gdLst/>
            <a:ahLst/>
            <a:cxnLst/>
            <a:rect l="l" t="t" r="r" b="b"/>
            <a:pathLst>
              <a:path w="1014095" h="1039495">
                <a:moveTo>
                  <a:pt x="506835" y="0"/>
                </a:moveTo>
                <a:lnTo>
                  <a:pt x="460703" y="2123"/>
                </a:lnTo>
                <a:lnTo>
                  <a:pt x="415731" y="8372"/>
                </a:lnTo>
                <a:lnTo>
                  <a:pt x="372098" y="18563"/>
                </a:lnTo>
                <a:lnTo>
                  <a:pt x="329984" y="32512"/>
                </a:lnTo>
                <a:lnTo>
                  <a:pt x="289566" y="50035"/>
                </a:lnTo>
                <a:lnTo>
                  <a:pt x="251025" y="70950"/>
                </a:lnTo>
                <a:lnTo>
                  <a:pt x="214539" y="95073"/>
                </a:lnTo>
                <a:lnTo>
                  <a:pt x="180287" y="122220"/>
                </a:lnTo>
                <a:lnTo>
                  <a:pt x="148448" y="152208"/>
                </a:lnTo>
                <a:lnTo>
                  <a:pt x="119201" y="184854"/>
                </a:lnTo>
                <a:lnTo>
                  <a:pt x="92724" y="219974"/>
                </a:lnTo>
                <a:lnTo>
                  <a:pt x="69197" y="257384"/>
                </a:lnTo>
                <a:lnTo>
                  <a:pt x="48799" y="296901"/>
                </a:lnTo>
                <a:lnTo>
                  <a:pt x="31708" y="338342"/>
                </a:lnTo>
                <a:lnTo>
                  <a:pt x="18104" y="381523"/>
                </a:lnTo>
                <a:lnTo>
                  <a:pt x="8165" y="426261"/>
                </a:lnTo>
                <a:lnTo>
                  <a:pt x="2071" y="472372"/>
                </a:lnTo>
                <a:lnTo>
                  <a:pt x="0" y="519673"/>
                </a:lnTo>
                <a:lnTo>
                  <a:pt x="2071" y="566974"/>
                </a:lnTo>
                <a:lnTo>
                  <a:pt x="8165" y="613084"/>
                </a:lnTo>
                <a:lnTo>
                  <a:pt x="18104" y="657822"/>
                </a:lnTo>
                <a:lnTo>
                  <a:pt x="31708" y="701003"/>
                </a:lnTo>
                <a:lnTo>
                  <a:pt x="48799" y="742444"/>
                </a:lnTo>
                <a:lnTo>
                  <a:pt x="69197" y="781961"/>
                </a:lnTo>
                <a:lnTo>
                  <a:pt x="92724" y="819371"/>
                </a:lnTo>
                <a:lnTo>
                  <a:pt x="119201" y="854491"/>
                </a:lnTo>
                <a:lnTo>
                  <a:pt x="148448" y="887136"/>
                </a:lnTo>
                <a:lnTo>
                  <a:pt x="180287" y="917124"/>
                </a:lnTo>
                <a:lnTo>
                  <a:pt x="214539" y="944272"/>
                </a:lnTo>
                <a:lnTo>
                  <a:pt x="251025" y="968394"/>
                </a:lnTo>
                <a:lnTo>
                  <a:pt x="289566" y="989309"/>
                </a:lnTo>
                <a:lnTo>
                  <a:pt x="329984" y="1006833"/>
                </a:lnTo>
                <a:lnTo>
                  <a:pt x="372098" y="1020782"/>
                </a:lnTo>
                <a:lnTo>
                  <a:pt x="415731" y="1030972"/>
                </a:lnTo>
                <a:lnTo>
                  <a:pt x="460703" y="1037221"/>
                </a:lnTo>
                <a:lnTo>
                  <a:pt x="506835" y="1039345"/>
                </a:lnTo>
                <a:lnTo>
                  <a:pt x="552968" y="1037221"/>
                </a:lnTo>
                <a:lnTo>
                  <a:pt x="597940" y="1030972"/>
                </a:lnTo>
                <a:lnTo>
                  <a:pt x="641572" y="1020782"/>
                </a:lnTo>
                <a:lnTo>
                  <a:pt x="683687" y="1006833"/>
                </a:lnTo>
                <a:lnTo>
                  <a:pt x="724104" y="989309"/>
                </a:lnTo>
                <a:lnTo>
                  <a:pt x="762645" y="968394"/>
                </a:lnTo>
                <a:lnTo>
                  <a:pt x="799132" y="944272"/>
                </a:lnTo>
                <a:lnTo>
                  <a:pt x="833384" y="917124"/>
                </a:lnTo>
                <a:lnTo>
                  <a:pt x="865223" y="887136"/>
                </a:lnTo>
                <a:lnTo>
                  <a:pt x="894470" y="854491"/>
                </a:lnTo>
                <a:lnTo>
                  <a:pt x="920947" y="819371"/>
                </a:lnTo>
                <a:lnTo>
                  <a:pt x="944474" y="781961"/>
                </a:lnTo>
                <a:lnTo>
                  <a:pt x="964872" y="742444"/>
                </a:lnTo>
                <a:lnTo>
                  <a:pt x="981963" y="701003"/>
                </a:lnTo>
                <a:lnTo>
                  <a:pt x="995567" y="657822"/>
                </a:lnTo>
                <a:lnTo>
                  <a:pt x="1005506" y="613084"/>
                </a:lnTo>
                <a:lnTo>
                  <a:pt x="1011601" y="566974"/>
                </a:lnTo>
                <a:lnTo>
                  <a:pt x="1013672" y="519673"/>
                </a:lnTo>
                <a:lnTo>
                  <a:pt x="1011601" y="472372"/>
                </a:lnTo>
                <a:lnTo>
                  <a:pt x="1005506" y="426261"/>
                </a:lnTo>
                <a:lnTo>
                  <a:pt x="995567" y="381523"/>
                </a:lnTo>
                <a:lnTo>
                  <a:pt x="981963" y="338342"/>
                </a:lnTo>
                <a:lnTo>
                  <a:pt x="964872" y="296901"/>
                </a:lnTo>
                <a:lnTo>
                  <a:pt x="944474" y="257384"/>
                </a:lnTo>
                <a:lnTo>
                  <a:pt x="920947" y="219974"/>
                </a:lnTo>
                <a:lnTo>
                  <a:pt x="894470" y="184854"/>
                </a:lnTo>
                <a:lnTo>
                  <a:pt x="865223" y="152208"/>
                </a:lnTo>
                <a:lnTo>
                  <a:pt x="833384" y="122220"/>
                </a:lnTo>
                <a:lnTo>
                  <a:pt x="799132" y="95073"/>
                </a:lnTo>
                <a:lnTo>
                  <a:pt x="762645" y="70950"/>
                </a:lnTo>
                <a:lnTo>
                  <a:pt x="724104" y="50035"/>
                </a:lnTo>
                <a:lnTo>
                  <a:pt x="683687" y="32512"/>
                </a:lnTo>
                <a:lnTo>
                  <a:pt x="641572" y="18563"/>
                </a:lnTo>
                <a:lnTo>
                  <a:pt x="597940" y="8372"/>
                </a:lnTo>
                <a:lnTo>
                  <a:pt x="552968" y="2123"/>
                </a:lnTo>
                <a:lnTo>
                  <a:pt x="506835" y="0"/>
                </a:lnTo>
                <a:close/>
              </a:path>
            </a:pathLst>
          </a:custGeom>
          <a:solidFill>
            <a:srgbClr val="3159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081573" y="2894352"/>
            <a:ext cx="36195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34990" y="3187043"/>
            <a:ext cx="4885690" cy="4757420"/>
            <a:chOff x="2734990" y="3187043"/>
            <a:chExt cx="4885690" cy="4757420"/>
          </a:xfrm>
        </p:grpSpPr>
        <p:sp>
          <p:nvSpPr>
            <p:cNvPr id="15" name="object 15"/>
            <p:cNvSpPr/>
            <p:nvPr/>
          </p:nvSpPr>
          <p:spPr>
            <a:xfrm>
              <a:off x="3941415" y="3425072"/>
              <a:ext cx="2391410" cy="2452370"/>
            </a:xfrm>
            <a:custGeom>
              <a:avLst/>
              <a:gdLst/>
              <a:ahLst/>
              <a:cxnLst/>
              <a:rect l="l" t="t" r="r" b="b"/>
              <a:pathLst>
                <a:path w="2391410" h="2452370">
                  <a:moveTo>
                    <a:pt x="1195608" y="0"/>
                  </a:moveTo>
                  <a:lnTo>
                    <a:pt x="1147521" y="973"/>
                  </a:lnTo>
                  <a:lnTo>
                    <a:pt x="1099916" y="3869"/>
                  </a:lnTo>
                  <a:lnTo>
                    <a:pt x="1052829" y="8650"/>
                  </a:lnTo>
                  <a:lnTo>
                    <a:pt x="1006296" y="15281"/>
                  </a:lnTo>
                  <a:lnTo>
                    <a:pt x="960351" y="23724"/>
                  </a:lnTo>
                  <a:lnTo>
                    <a:pt x="915032" y="33943"/>
                  </a:lnTo>
                  <a:lnTo>
                    <a:pt x="870372" y="45902"/>
                  </a:lnTo>
                  <a:lnTo>
                    <a:pt x="826409" y="59563"/>
                  </a:lnTo>
                  <a:lnTo>
                    <a:pt x="783178" y="74890"/>
                  </a:lnTo>
                  <a:lnTo>
                    <a:pt x="740715" y="91846"/>
                  </a:lnTo>
                  <a:lnTo>
                    <a:pt x="699055" y="110396"/>
                  </a:lnTo>
                  <a:lnTo>
                    <a:pt x="658235" y="130501"/>
                  </a:lnTo>
                  <a:lnTo>
                    <a:pt x="618289" y="152126"/>
                  </a:lnTo>
                  <a:lnTo>
                    <a:pt x="579253" y="175234"/>
                  </a:lnTo>
                  <a:lnTo>
                    <a:pt x="541164" y="199788"/>
                  </a:lnTo>
                  <a:lnTo>
                    <a:pt x="504057" y="225752"/>
                  </a:lnTo>
                  <a:lnTo>
                    <a:pt x="467968" y="253089"/>
                  </a:lnTo>
                  <a:lnTo>
                    <a:pt x="432932" y="281763"/>
                  </a:lnTo>
                  <a:lnTo>
                    <a:pt x="398985" y="311736"/>
                  </a:lnTo>
                  <a:lnTo>
                    <a:pt x="366163" y="342973"/>
                  </a:lnTo>
                  <a:lnTo>
                    <a:pt x="334502" y="375436"/>
                  </a:lnTo>
                  <a:lnTo>
                    <a:pt x="304037" y="409089"/>
                  </a:lnTo>
                  <a:lnTo>
                    <a:pt x="274804" y="443896"/>
                  </a:lnTo>
                  <a:lnTo>
                    <a:pt x="246839" y="479819"/>
                  </a:lnTo>
                  <a:lnTo>
                    <a:pt x="220177" y="516822"/>
                  </a:lnTo>
                  <a:lnTo>
                    <a:pt x="194854" y="554869"/>
                  </a:lnTo>
                  <a:lnTo>
                    <a:pt x="170906" y="593922"/>
                  </a:lnTo>
                  <a:lnTo>
                    <a:pt x="148369" y="633946"/>
                  </a:lnTo>
                  <a:lnTo>
                    <a:pt x="127278" y="674904"/>
                  </a:lnTo>
                  <a:lnTo>
                    <a:pt x="107669" y="716758"/>
                  </a:lnTo>
                  <a:lnTo>
                    <a:pt x="89578" y="759473"/>
                  </a:lnTo>
                  <a:lnTo>
                    <a:pt x="73040" y="803012"/>
                  </a:lnTo>
                  <a:lnTo>
                    <a:pt x="58092" y="847337"/>
                  </a:lnTo>
                  <a:lnTo>
                    <a:pt x="44768" y="892414"/>
                  </a:lnTo>
                  <a:lnTo>
                    <a:pt x="33105" y="938204"/>
                  </a:lnTo>
                  <a:lnTo>
                    <a:pt x="23138" y="984671"/>
                  </a:lnTo>
                  <a:lnTo>
                    <a:pt x="14904" y="1031779"/>
                  </a:lnTo>
                  <a:lnTo>
                    <a:pt x="8437" y="1079492"/>
                  </a:lnTo>
                  <a:lnTo>
                    <a:pt x="3773" y="1127771"/>
                  </a:lnTo>
                  <a:lnTo>
                    <a:pt x="949" y="1176581"/>
                  </a:lnTo>
                  <a:lnTo>
                    <a:pt x="0" y="1225886"/>
                  </a:lnTo>
                  <a:lnTo>
                    <a:pt x="949" y="1275190"/>
                  </a:lnTo>
                  <a:lnTo>
                    <a:pt x="3773" y="1324001"/>
                  </a:lnTo>
                  <a:lnTo>
                    <a:pt x="8437" y="1372280"/>
                  </a:lnTo>
                  <a:lnTo>
                    <a:pt x="14904" y="1419992"/>
                  </a:lnTo>
                  <a:lnTo>
                    <a:pt x="23138" y="1467101"/>
                  </a:lnTo>
                  <a:lnTo>
                    <a:pt x="33105" y="1513568"/>
                  </a:lnTo>
                  <a:lnTo>
                    <a:pt x="44768" y="1559358"/>
                  </a:lnTo>
                  <a:lnTo>
                    <a:pt x="58092" y="1604434"/>
                  </a:lnTo>
                  <a:lnTo>
                    <a:pt x="73040" y="1648760"/>
                  </a:lnTo>
                  <a:lnTo>
                    <a:pt x="89578" y="1692299"/>
                  </a:lnTo>
                  <a:lnTo>
                    <a:pt x="107669" y="1735014"/>
                  </a:lnTo>
                  <a:lnTo>
                    <a:pt x="127278" y="1776868"/>
                  </a:lnTo>
                  <a:lnTo>
                    <a:pt x="148369" y="1817826"/>
                  </a:lnTo>
                  <a:lnTo>
                    <a:pt x="170906" y="1857850"/>
                  </a:lnTo>
                  <a:lnTo>
                    <a:pt x="194854" y="1896903"/>
                  </a:lnTo>
                  <a:lnTo>
                    <a:pt x="220177" y="1934950"/>
                  </a:lnTo>
                  <a:lnTo>
                    <a:pt x="246839" y="1971953"/>
                  </a:lnTo>
                  <a:lnTo>
                    <a:pt x="274804" y="2007876"/>
                  </a:lnTo>
                  <a:lnTo>
                    <a:pt x="304037" y="2042683"/>
                  </a:lnTo>
                  <a:lnTo>
                    <a:pt x="334502" y="2076336"/>
                  </a:lnTo>
                  <a:lnTo>
                    <a:pt x="366163" y="2108799"/>
                  </a:lnTo>
                  <a:lnTo>
                    <a:pt x="398985" y="2140036"/>
                  </a:lnTo>
                  <a:lnTo>
                    <a:pt x="432932" y="2170009"/>
                  </a:lnTo>
                  <a:lnTo>
                    <a:pt x="467968" y="2198682"/>
                  </a:lnTo>
                  <a:lnTo>
                    <a:pt x="504057" y="2226019"/>
                  </a:lnTo>
                  <a:lnTo>
                    <a:pt x="541164" y="2251983"/>
                  </a:lnTo>
                  <a:lnTo>
                    <a:pt x="579253" y="2276538"/>
                  </a:lnTo>
                  <a:lnTo>
                    <a:pt x="618289" y="2299646"/>
                  </a:lnTo>
                  <a:lnTo>
                    <a:pt x="658235" y="2321271"/>
                  </a:lnTo>
                  <a:lnTo>
                    <a:pt x="699055" y="2341376"/>
                  </a:lnTo>
                  <a:lnTo>
                    <a:pt x="740715" y="2359926"/>
                  </a:lnTo>
                  <a:lnTo>
                    <a:pt x="783178" y="2376882"/>
                  </a:lnTo>
                  <a:lnTo>
                    <a:pt x="826409" y="2392209"/>
                  </a:lnTo>
                  <a:lnTo>
                    <a:pt x="870372" y="2405870"/>
                  </a:lnTo>
                  <a:lnTo>
                    <a:pt x="915032" y="2417829"/>
                  </a:lnTo>
                  <a:lnTo>
                    <a:pt x="960351" y="2428048"/>
                  </a:lnTo>
                  <a:lnTo>
                    <a:pt x="1006296" y="2436491"/>
                  </a:lnTo>
                  <a:lnTo>
                    <a:pt x="1052829" y="2443122"/>
                  </a:lnTo>
                  <a:lnTo>
                    <a:pt x="1099916" y="2447903"/>
                  </a:lnTo>
                  <a:lnTo>
                    <a:pt x="1147521" y="2450799"/>
                  </a:lnTo>
                  <a:lnTo>
                    <a:pt x="1195608" y="2451772"/>
                  </a:lnTo>
                  <a:lnTo>
                    <a:pt x="1243695" y="2450799"/>
                  </a:lnTo>
                  <a:lnTo>
                    <a:pt x="1291299" y="2447903"/>
                  </a:lnTo>
                  <a:lnTo>
                    <a:pt x="1338386" y="2443122"/>
                  </a:lnTo>
                  <a:lnTo>
                    <a:pt x="1384920" y="2436491"/>
                  </a:lnTo>
                  <a:lnTo>
                    <a:pt x="1430865" y="2428048"/>
                  </a:lnTo>
                  <a:lnTo>
                    <a:pt x="1476184" y="2417829"/>
                  </a:lnTo>
                  <a:lnTo>
                    <a:pt x="1520843" y="2405870"/>
                  </a:lnTo>
                  <a:lnTo>
                    <a:pt x="1564806" y="2392209"/>
                  </a:lnTo>
                  <a:lnTo>
                    <a:pt x="1608037" y="2376882"/>
                  </a:lnTo>
                  <a:lnTo>
                    <a:pt x="1650500" y="2359926"/>
                  </a:lnTo>
                  <a:lnTo>
                    <a:pt x="1692160" y="2341376"/>
                  </a:lnTo>
                  <a:lnTo>
                    <a:pt x="1732981" y="2321271"/>
                  </a:lnTo>
                  <a:lnTo>
                    <a:pt x="1772927" y="2299646"/>
                  </a:lnTo>
                  <a:lnTo>
                    <a:pt x="1811962" y="2276538"/>
                  </a:lnTo>
                  <a:lnTo>
                    <a:pt x="1850051" y="2251983"/>
                  </a:lnTo>
                  <a:lnTo>
                    <a:pt x="1887158" y="2226019"/>
                  </a:lnTo>
                  <a:lnTo>
                    <a:pt x="1923247" y="2198682"/>
                  </a:lnTo>
                  <a:lnTo>
                    <a:pt x="1958283" y="2170009"/>
                  </a:lnTo>
                  <a:lnTo>
                    <a:pt x="1992230" y="2140036"/>
                  </a:lnTo>
                  <a:lnTo>
                    <a:pt x="2025052" y="2108799"/>
                  </a:lnTo>
                  <a:lnTo>
                    <a:pt x="2056713" y="2076336"/>
                  </a:lnTo>
                  <a:lnTo>
                    <a:pt x="2087178" y="2042683"/>
                  </a:lnTo>
                  <a:lnTo>
                    <a:pt x="2116411" y="2007876"/>
                  </a:lnTo>
                  <a:lnTo>
                    <a:pt x="2144376" y="1971953"/>
                  </a:lnTo>
                  <a:lnTo>
                    <a:pt x="2171038" y="1934950"/>
                  </a:lnTo>
                  <a:lnTo>
                    <a:pt x="2196361" y="1896903"/>
                  </a:lnTo>
                  <a:lnTo>
                    <a:pt x="2220309" y="1857850"/>
                  </a:lnTo>
                  <a:lnTo>
                    <a:pt x="2242846" y="1817826"/>
                  </a:lnTo>
                  <a:lnTo>
                    <a:pt x="2263937" y="1776868"/>
                  </a:lnTo>
                  <a:lnTo>
                    <a:pt x="2283546" y="1735014"/>
                  </a:lnTo>
                  <a:lnTo>
                    <a:pt x="2301637" y="1692299"/>
                  </a:lnTo>
                  <a:lnTo>
                    <a:pt x="2318175" y="1648760"/>
                  </a:lnTo>
                  <a:lnTo>
                    <a:pt x="2333123" y="1604434"/>
                  </a:lnTo>
                  <a:lnTo>
                    <a:pt x="2346447" y="1559358"/>
                  </a:lnTo>
                  <a:lnTo>
                    <a:pt x="2358110" y="1513568"/>
                  </a:lnTo>
                  <a:lnTo>
                    <a:pt x="2368076" y="1467101"/>
                  </a:lnTo>
                  <a:lnTo>
                    <a:pt x="2376311" y="1419992"/>
                  </a:lnTo>
                  <a:lnTo>
                    <a:pt x="2382778" y="1372280"/>
                  </a:lnTo>
                  <a:lnTo>
                    <a:pt x="2387441" y="1324001"/>
                  </a:lnTo>
                  <a:lnTo>
                    <a:pt x="2390266" y="1275190"/>
                  </a:lnTo>
                  <a:lnTo>
                    <a:pt x="2391215" y="1225886"/>
                  </a:lnTo>
                  <a:lnTo>
                    <a:pt x="2390266" y="1176581"/>
                  </a:lnTo>
                  <a:lnTo>
                    <a:pt x="2387441" y="1127771"/>
                  </a:lnTo>
                  <a:lnTo>
                    <a:pt x="2382778" y="1079492"/>
                  </a:lnTo>
                  <a:lnTo>
                    <a:pt x="2376311" y="1031779"/>
                  </a:lnTo>
                  <a:lnTo>
                    <a:pt x="2368076" y="984671"/>
                  </a:lnTo>
                  <a:lnTo>
                    <a:pt x="2358110" y="938204"/>
                  </a:lnTo>
                  <a:lnTo>
                    <a:pt x="2346447" y="892414"/>
                  </a:lnTo>
                  <a:lnTo>
                    <a:pt x="2333123" y="847337"/>
                  </a:lnTo>
                  <a:lnTo>
                    <a:pt x="2318175" y="803012"/>
                  </a:lnTo>
                  <a:lnTo>
                    <a:pt x="2301637" y="759473"/>
                  </a:lnTo>
                  <a:lnTo>
                    <a:pt x="2283546" y="716758"/>
                  </a:lnTo>
                  <a:lnTo>
                    <a:pt x="2263937" y="674904"/>
                  </a:lnTo>
                  <a:lnTo>
                    <a:pt x="2242846" y="633946"/>
                  </a:lnTo>
                  <a:lnTo>
                    <a:pt x="2220309" y="593922"/>
                  </a:lnTo>
                  <a:lnTo>
                    <a:pt x="2196361" y="554869"/>
                  </a:lnTo>
                  <a:lnTo>
                    <a:pt x="2171038" y="516822"/>
                  </a:lnTo>
                  <a:lnTo>
                    <a:pt x="2144376" y="479819"/>
                  </a:lnTo>
                  <a:lnTo>
                    <a:pt x="2116411" y="443896"/>
                  </a:lnTo>
                  <a:lnTo>
                    <a:pt x="2087178" y="409089"/>
                  </a:lnTo>
                  <a:lnTo>
                    <a:pt x="2056713" y="375436"/>
                  </a:lnTo>
                  <a:lnTo>
                    <a:pt x="2025052" y="342973"/>
                  </a:lnTo>
                  <a:lnTo>
                    <a:pt x="1992230" y="311736"/>
                  </a:lnTo>
                  <a:lnTo>
                    <a:pt x="1958283" y="281763"/>
                  </a:lnTo>
                  <a:lnTo>
                    <a:pt x="1923247" y="253089"/>
                  </a:lnTo>
                  <a:lnTo>
                    <a:pt x="1887158" y="225752"/>
                  </a:lnTo>
                  <a:lnTo>
                    <a:pt x="1850051" y="199788"/>
                  </a:lnTo>
                  <a:lnTo>
                    <a:pt x="1811962" y="175234"/>
                  </a:lnTo>
                  <a:lnTo>
                    <a:pt x="1772927" y="152126"/>
                  </a:lnTo>
                  <a:lnTo>
                    <a:pt x="1732981" y="130501"/>
                  </a:lnTo>
                  <a:lnTo>
                    <a:pt x="1692160" y="110396"/>
                  </a:lnTo>
                  <a:lnTo>
                    <a:pt x="1650500" y="91846"/>
                  </a:lnTo>
                  <a:lnTo>
                    <a:pt x="1608037" y="74890"/>
                  </a:lnTo>
                  <a:lnTo>
                    <a:pt x="1564806" y="59563"/>
                  </a:lnTo>
                  <a:lnTo>
                    <a:pt x="1520843" y="45902"/>
                  </a:lnTo>
                  <a:lnTo>
                    <a:pt x="1476184" y="33943"/>
                  </a:lnTo>
                  <a:lnTo>
                    <a:pt x="1430865" y="23724"/>
                  </a:lnTo>
                  <a:lnTo>
                    <a:pt x="1384920" y="15281"/>
                  </a:lnTo>
                  <a:lnTo>
                    <a:pt x="1338386" y="8650"/>
                  </a:lnTo>
                  <a:lnTo>
                    <a:pt x="1291299" y="3869"/>
                  </a:lnTo>
                  <a:lnTo>
                    <a:pt x="1243695" y="973"/>
                  </a:lnTo>
                  <a:lnTo>
                    <a:pt x="1195608" y="0"/>
                  </a:lnTo>
                  <a:close/>
                </a:path>
              </a:pathLst>
            </a:custGeom>
            <a:solidFill>
              <a:srgbClr val="31597F">
                <a:alpha val="729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00607" y="5254283"/>
              <a:ext cx="2391410" cy="2452370"/>
            </a:xfrm>
            <a:custGeom>
              <a:avLst/>
              <a:gdLst/>
              <a:ahLst/>
              <a:cxnLst/>
              <a:rect l="l" t="t" r="r" b="b"/>
              <a:pathLst>
                <a:path w="2391409" h="2452370">
                  <a:moveTo>
                    <a:pt x="1195608" y="0"/>
                  </a:moveTo>
                  <a:lnTo>
                    <a:pt x="1147521" y="973"/>
                  </a:lnTo>
                  <a:lnTo>
                    <a:pt x="1099916" y="3869"/>
                  </a:lnTo>
                  <a:lnTo>
                    <a:pt x="1052829" y="8650"/>
                  </a:lnTo>
                  <a:lnTo>
                    <a:pt x="1006295" y="15281"/>
                  </a:lnTo>
                  <a:lnTo>
                    <a:pt x="960351" y="23724"/>
                  </a:lnTo>
                  <a:lnTo>
                    <a:pt x="915031" y="33943"/>
                  </a:lnTo>
                  <a:lnTo>
                    <a:pt x="870372" y="45902"/>
                  </a:lnTo>
                  <a:lnTo>
                    <a:pt x="826409" y="59563"/>
                  </a:lnTo>
                  <a:lnTo>
                    <a:pt x="783178" y="74890"/>
                  </a:lnTo>
                  <a:lnTo>
                    <a:pt x="740715" y="91846"/>
                  </a:lnTo>
                  <a:lnTo>
                    <a:pt x="699055" y="110396"/>
                  </a:lnTo>
                  <a:lnTo>
                    <a:pt x="658234" y="130501"/>
                  </a:lnTo>
                  <a:lnTo>
                    <a:pt x="618288" y="152126"/>
                  </a:lnTo>
                  <a:lnTo>
                    <a:pt x="579253" y="175234"/>
                  </a:lnTo>
                  <a:lnTo>
                    <a:pt x="541164" y="199788"/>
                  </a:lnTo>
                  <a:lnTo>
                    <a:pt x="504057" y="225752"/>
                  </a:lnTo>
                  <a:lnTo>
                    <a:pt x="467967" y="253089"/>
                  </a:lnTo>
                  <a:lnTo>
                    <a:pt x="432932" y="281763"/>
                  </a:lnTo>
                  <a:lnTo>
                    <a:pt x="398985" y="311736"/>
                  </a:lnTo>
                  <a:lnTo>
                    <a:pt x="366163" y="342973"/>
                  </a:lnTo>
                  <a:lnTo>
                    <a:pt x="334502" y="375436"/>
                  </a:lnTo>
                  <a:lnTo>
                    <a:pt x="304037" y="409089"/>
                  </a:lnTo>
                  <a:lnTo>
                    <a:pt x="274804" y="443896"/>
                  </a:lnTo>
                  <a:lnTo>
                    <a:pt x="246838" y="479819"/>
                  </a:lnTo>
                  <a:lnTo>
                    <a:pt x="220176" y="516822"/>
                  </a:lnTo>
                  <a:lnTo>
                    <a:pt x="194854" y="554869"/>
                  </a:lnTo>
                  <a:lnTo>
                    <a:pt x="170906" y="593922"/>
                  </a:lnTo>
                  <a:lnTo>
                    <a:pt x="148369" y="633946"/>
                  </a:lnTo>
                  <a:lnTo>
                    <a:pt x="127278" y="674904"/>
                  </a:lnTo>
                  <a:lnTo>
                    <a:pt x="107669" y="716758"/>
                  </a:lnTo>
                  <a:lnTo>
                    <a:pt x="89578" y="759473"/>
                  </a:lnTo>
                  <a:lnTo>
                    <a:pt x="73040" y="803012"/>
                  </a:lnTo>
                  <a:lnTo>
                    <a:pt x="58092" y="847337"/>
                  </a:lnTo>
                  <a:lnTo>
                    <a:pt x="44768" y="892414"/>
                  </a:lnTo>
                  <a:lnTo>
                    <a:pt x="33105" y="938204"/>
                  </a:lnTo>
                  <a:lnTo>
                    <a:pt x="23138" y="984671"/>
                  </a:lnTo>
                  <a:lnTo>
                    <a:pt x="14903" y="1031779"/>
                  </a:lnTo>
                  <a:lnTo>
                    <a:pt x="8437" y="1079492"/>
                  </a:lnTo>
                  <a:lnTo>
                    <a:pt x="3773" y="1127771"/>
                  </a:lnTo>
                  <a:lnTo>
                    <a:pt x="949" y="1176581"/>
                  </a:lnTo>
                  <a:lnTo>
                    <a:pt x="0" y="1225886"/>
                  </a:lnTo>
                  <a:lnTo>
                    <a:pt x="949" y="1275190"/>
                  </a:lnTo>
                  <a:lnTo>
                    <a:pt x="3773" y="1324001"/>
                  </a:lnTo>
                  <a:lnTo>
                    <a:pt x="8437" y="1372280"/>
                  </a:lnTo>
                  <a:lnTo>
                    <a:pt x="14903" y="1419992"/>
                  </a:lnTo>
                  <a:lnTo>
                    <a:pt x="23138" y="1467101"/>
                  </a:lnTo>
                  <a:lnTo>
                    <a:pt x="33105" y="1513568"/>
                  </a:lnTo>
                  <a:lnTo>
                    <a:pt x="44768" y="1559358"/>
                  </a:lnTo>
                  <a:lnTo>
                    <a:pt x="58092" y="1604434"/>
                  </a:lnTo>
                  <a:lnTo>
                    <a:pt x="73040" y="1648760"/>
                  </a:lnTo>
                  <a:lnTo>
                    <a:pt x="89578" y="1692299"/>
                  </a:lnTo>
                  <a:lnTo>
                    <a:pt x="107669" y="1735014"/>
                  </a:lnTo>
                  <a:lnTo>
                    <a:pt x="127278" y="1776868"/>
                  </a:lnTo>
                  <a:lnTo>
                    <a:pt x="148369" y="1817826"/>
                  </a:lnTo>
                  <a:lnTo>
                    <a:pt x="170906" y="1857850"/>
                  </a:lnTo>
                  <a:lnTo>
                    <a:pt x="194854" y="1896903"/>
                  </a:lnTo>
                  <a:lnTo>
                    <a:pt x="220176" y="1934950"/>
                  </a:lnTo>
                  <a:lnTo>
                    <a:pt x="246838" y="1971953"/>
                  </a:lnTo>
                  <a:lnTo>
                    <a:pt x="274804" y="2007876"/>
                  </a:lnTo>
                  <a:lnTo>
                    <a:pt x="304037" y="2042683"/>
                  </a:lnTo>
                  <a:lnTo>
                    <a:pt x="334502" y="2076336"/>
                  </a:lnTo>
                  <a:lnTo>
                    <a:pt x="366163" y="2108799"/>
                  </a:lnTo>
                  <a:lnTo>
                    <a:pt x="398985" y="2140036"/>
                  </a:lnTo>
                  <a:lnTo>
                    <a:pt x="432932" y="2170009"/>
                  </a:lnTo>
                  <a:lnTo>
                    <a:pt x="467967" y="2198682"/>
                  </a:lnTo>
                  <a:lnTo>
                    <a:pt x="504057" y="2226019"/>
                  </a:lnTo>
                  <a:lnTo>
                    <a:pt x="541164" y="2251983"/>
                  </a:lnTo>
                  <a:lnTo>
                    <a:pt x="579253" y="2276538"/>
                  </a:lnTo>
                  <a:lnTo>
                    <a:pt x="618288" y="2299646"/>
                  </a:lnTo>
                  <a:lnTo>
                    <a:pt x="658234" y="2321271"/>
                  </a:lnTo>
                  <a:lnTo>
                    <a:pt x="699055" y="2341376"/>
                  </a:lnTo>
                  <a:lnTo>
                    <a:pt x="740715" y="2359926"/>
                  </a:lnTo>
                  <a:lnTo>
                    <a:pt x="783178" y="2376882"/>
                  </a:lnTo>
                  <a:lnTo>
                    <a:pt x="826409" y="2392209"/>
                  </a:lnTo>
                  <a:lnTo>
                    <a:pt x="870372" y="2405870"/>
                  </a:lnTo>
                  <a:lnTo>
                    <a:pt x="915031" y="2417829"/>
                  </a:lnTo>
                  <a:lnTo>
                    <a:pt x="960351" y="2428048"/>
                  </a:lnTo>
                  <a:lnTo>
                    <a:pt x="1006295" y="2436491"/>
                  </a:lnTo>
                  <a:lnTo>
                    <a:pt x="1052829" y="2443122"/>
                  </a:lnTo>
                  <a:lnTo>
                    <a:pt x="1099916" y="2447903"/>
                  </a:lnTo>
                  <a:lnTo>
                    <a:pt x="1147521" y="2450799"/>
                  </a:lnTo>
                  <a:lnTo>
                    <a:pt x="1195608" y="2451772"/>
                  </a:lnTo>
                  <a:lnTo>
                    <a:pt x="1243695" y="2450799"/>
                  </a:lnTo>
                  <a:lnTo>
                    <a:pt x="1291299" y="2447903"/>
                  </a:lnTo>
                  <a:lnTo>
                    <a:pt x="1338386" y="2443122"/>
                  </a:lnTo>
                  <a:lnTo>
                    <a:pt x="1384920" y="2436491"/>
                  </a:lnTo>
                  <a:lnTo>
                    <a:pt x="1430865" y="2428048"/>
                  </a:lnTo>
                  <a:lnTo>
                    <a:pt x="1476184" y="2417829"/>
                  </a:lnTo>
                  <a:lnTo>
                    <a:pt x="1520843" y="2405870"/>
                  </a:lnTo>
                  <a:lnTo>
                    <a:pt x="1564806" y="2392209"/>
                  </a:lnTo>
                  <a:lnTo>
                    <a:pt x="1608037" y="2376882"/>
                  </a:lnTo>
                  <a:lnTo>
                    <a:pt x="1650500" y="2359926"/>
                  </a:lnTo>
                  <a:lnTo>
                    <a:pt x="1692160" y="2341376"/>
                  </a:lnTo>
                  <a:lnTo>
                    <a:pt x="1732981" y="2321271"/>
                  </a:lnTo>
                  <a:lnTo>
                    <a:pt x="1772927" y="2299646"/>
                  </a:lnTo>
                  <a:lnTo>
                    <a:pt x="1811962" y="2276538"/>
                  </a:lnTo>
                  <a:lnTo>
                    <a:pt x="1850051" y="2251983"/>
                  </a:lnTo>
                  <a:lnTo>
                    <a:pt x="1887158" y="2226019"/>
                  </a:lnTo>
                  <a:lnTo>
                    <a:pt x="1923247" y="2198682"/>
                  </a:lnTo>
                  <a:lnTo>
                    <a:pt x="1958283" y="2170009"/>
                  </a:lnTo>
                  <a:lnTo>
                    <a:pt x="1992230" y="2140036"/>
                  </a:lnTo>
                  <a:lnTo>
                    <a:pt x="2025052" y="2108799"/>
                  </a:lnTo>
                  <a:lnTo>
                    <a:pt x="2056713" y="2076336"/>
                  </a:lnTo>
                  <a:lnTo>
                    <a:pt x="2087178" y="2042683"/>
                  </a:lnTo>
                  <a:lnTo>
                    <a:pt x="2116411" y="2007876"/>
                  </a:lnTo>
                  <a:lnTo>
                    <a:pt x="2144376" y="1971953"/>
                  </a:lnTo>
                  <a:lnTo>
                    <a:pt x="2171038" y="1934950"/>
                  </a:lnTo>
                  <a:lnTo>
                    <a:pt x="2196361" y="1896903"/>
                  </a:lnTo>
                  <a:lnTo>
                    <a:pt x="2220309" y="1857850"/>
                  </a:lnTo>
                  <a:lnTo>
                    <a:pt x="2242846" y="1817826"/>
                  </a:lnTo>
                  <a:lnTo>
                    <a:pt x="2263937" y="1776868"/>
                  </a:lnTo>
                  <a:lnTo>
                    <a:pt x="2283546" y="1735014"/>
                  </a:lnTo>
                  <a:lnTo>
                    <a:pt x="2301637" y="1692299"/>
                  </a:lnTo>
                  <a:lnTo>
                    <a:pt x="2318175" y="1648760"/>
                  </a:lnTo>
                  <a:lnTo>
                    <a:pt x="2333123" y="1604434"/>
                  </a:lnTo>
                  <a:lnTo>
                    <a:pt x="2346447" y="1559358"/>
                  </a:lnTo>
                  <a:lnTo>
                    <a:pt x="2358110" y="1513568"/>
                  </a:lnTo>
                  <a:lnTo>
                    <a:pt x="2368076" y="1467101"/>
                  </a:lnTo>
                  <a:lnTo>
                    <a:pt x="2376311" y="1419992"/>
                  </a:lnTo>
                  <a:lnTo>
                    <a:pt x="2382778" y="1372280"/>
                  </a:lnTo>
                  <a:lnTo>
                    <a:pt x="2387441" y="1324001"/>
                  </a:lnTo>
                  <a:lnTo>
                    <a:pt x="2390266" y="1275190"/>
                  </a:lnTo>
                  <a:lnTo>
                    <a:pt x="2391215" y="1225886"/>
                  </a:lnTo>
                  <a:lnTo>
                    <a:pt x="2390266" y="1176581"/>
                  </a:lnTo>
                  <a:lnTo>
                    <a:pt x="2387441" y="1127771"/>
                  </a:lnTo>
                  <a:lnTo>
                    <a:pt x="2382778" y="1079492"/>
                  </a:lnTo>
                  <a:lnTo>
                    <a:pt x="2376311" y="1031779"/>
                  </a:lnTo>
                  <a:lnTo>
                    <a:pt x="2368076" y="984671"/>
                  </a:lnTo>
                  <a:lnTo>
                    <a:pt x="2358110" y="938204"/>
                  </a:lnTo>
                  <a:lnTo>
                    <a:pt x="2346447" y="892414"/>
                  </a:lnTo>
                  <a:lnTo>
                    <a:pt x="2333123" y="847337"/>
                  </a:lnTo>
                  <a:lnTo>
                    <a:pt x="2318175" y="803012"/>
                  </a:lnTo>
                  <a:lnTo>
                    <a:pt x="2301637" y="759473"/>
                  </a:lnTo>
                  <a:lnTo>
                    <a:pt x="2283546" y="716758"/>
                  </a:lnTo>
                  <a:lnTo>
                    <a:pt x="2263937" y="674904"/>
                  </a:lnTo>
                  <a:lnTo>
                    <a:pt x="2242846" y="633946"/>
                  </a:lnTo>
                  <a:lnTo>
                    <a:pt x="2220309" y="593922"/>
                  </a:lnTo>
                  <a:lnTo>
                    <a:pt x="2196361" y="554869"/>
                  </a:lnTo>
                  <a:lnTo>
                    <a:pt x="2171038" y="516822"/>
                  </a:lnTo>
                  <a:lnTo>
                    <a:pt x="2144376" y="479819"/>
                  </a:lnTo>
                  <a:lnTo>
                    <a:pt x="2116411" y="443896"/>
                  </a:lnTo>
                  <a:lnTo>
                    <a:pt x="2087178" y="409089"/>
                  </a:lnTo>
                  <a:lnTo>
                    <a:pt x="2056713" y="375436"/>
                  </a:lnTo>
                  <a:lnTo>
                    <a:pt x="2025052" y="342973"/>
                  </a:lnTo>
                  <a:lnTo>
                    <a:pt x="1992230" y="311736"/>
                  </a:lnTo>
                  <a:lnTo>
                    <a:pt x="1958283" y="281763"/>
                  </a:lnTo>
                  <a:lnTo>
                    <a:pt x="1923247" y="253089"/>
                  </a:lnTo>
                  <a:lnTo>
                    <a:pt x="1887158" y="225752"/>
                  </a:lnTo>
                  <a:lnTo>
                    <a:pt x="1850051" y="199788"/>
                  </a:lnTo>
                  <a:lnTo>
                    <a:pt x="1811962" y="175234"/>
                  </a:lnTo>
                  <a:lnTo>
                    <a:pt x="1772927" y="152126"/>
                  </a:lnTo>
                  <a:lnTo>
                    <a:pt x="1732981" y="130501"/>
                  </a:lnTo>
                  <a:lnTo>
                    <a:pt x="1692160" y="110396"/>
                  </a:lnTo>
                  <a:lnTo>
                    <a:pt x="1650500" y="91846"/>
                  </a:lnTo>
                  <a:lnTo>
                    <a:pt x="1608037" y="74890"/>
                  </a:lnTo>
                  <a:lnTo>
                    <a:pt x="1564806" y="59563"/>
                  </a:lnTo>
                  <a:lnTo>
                    <a:pt x="1520843" y="45902"/>
                  </a:lnTo>
                  <a:lnTo>
                    <a:pt x="1476184" y="33943"/>
                  </a:lnTo>
                  <a:lnTo>
                    <a:pt x="1430865" y="23724"/>
                  </a:lnTo>
                  <a:lnTo>
                    <a:pt x="1384920" y="15281"/>
                  </a:lnTo>
                  <a:lnTo>
                    <a:pt x="1338386" y="8650"/>
                  </a:lnTo>
                  <a:lnTo>
                    <a:pt x="1291299" y="3869"/>
                  </a:lnTo>
                  <a:lnTo>
                    <a:pt x="1243695" y="973"/>
                  </a:lnTo>
                  <a:lnTo>
                    <a:pt x="1195608" y="0"/>
                  </a:lnTo>
                  <a:close/>
                </a:path>
              </a:pathLst>
            </a:custGeom>
            <a:solidFill>
              <a:srgbClr val="89ADD1">
                <a:alpha val="729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67306" y="5254283"/>
              <a:ext cx="2391410" cy="2452370"/>
            </a:xfrm>
            <a:custGeom>
              <a:avLst/>
              <a:gdLst/>
              <a:ahLst/>
              <a:cxnLst/>
              <a:rect l="l" t="t" r="r" b="b"/>
              <a:pathLst>
                <a:path w="2391410" h="2452370">
                  <a:moveTo>
                    <a:pt x="1195607" y="0"/>
                  </a:moveTo>
                  <a:lnTo>
                    <a:pt x="1147520" y="973"/>
                  </a:lnTo>
                  <a:lnTo>
                    <a:pt x="1099915" y="3869"/>
                  </a:lnTo>
                  <a:lnTo>
                    <a:pt x="1052828" y="8650"/>
                  </a:lnTo>
                  <a:lnTo>
                    <a:pt x="1006295" y="15281"/>
                  </a:lnTo>
                  <a:lnTo>
                    <a:pt x="960350" y="23724"/>
                  </a:lnTo>
                  <a:lnTo>
                    <a:pt x="915030" y="33943"/>
                  </a:lnTo>
                  <a:lnTo>
                    <a:pt x="870371" y="45902"/>
                  </a:lnTo>
                  <a:lnTo>
                    <a:pt x="826408" y="59563"/>
                  </a:lnTo>
                  <a:lnTo>
                    <a:pt x="783177" y="74890"/>
                  </a:lnTo>
                  <a:lnTo>
                    <a:pt x="740714" y="91846"/>
                  </a:lnTo>
                  <a:lnTo>
                    <a:pt x="699054" y="110396"/>
                  </a:lnTo>
                  <a:lnTo>
                    <a:pt x="658234" y="130501"/>
                  </a:lnTo>
                  <a:lnTo>
                    <a:pt x="618288" y="152126"/>
                  </a:lnTo>
                  <a:lnTo>
                    <a:pt x="579253" y="175234"/>
                  </a:lnTo>
                  <a:lnTo>
                    <a:pt x="541164" y="199788"/>
                  </a:lnTo>
                  <a:lnTo>
                    <a:pt x="504057" y="225752"/>
                  </a:lnTo>
                  <a:lnTo>
                    <a:pt x="467967" y="253089"/>
                  </a:lnTo>
                  <a:lnTo>
                    <a:pt x="432931" y="281763"/>
                  </a:lnTo>
                  <a:lnTo>
                    <a:pt x="398985" y="311736"/>
                  </a:lnTo>
                  <a:lnTo>
                    <a:pt x="366163" y="342973"/>
                  </a:lnTo>
                  <a:lnTo>
                    <a:pt x="334501" y="375436"/>
                  </a:lnTo>
                  <a:lnTo>
                    <a:pt x="304036" y="409089"/>
                  </a:lnTo>
                  <a:lnTo>
                    <a:pt x="274803" y="443896"/>
                  </a:lnTo>
                  <a:lnTo>
                    <a:pt x="246838" y="479819"/>
                  </a:lnTo>
                  <a:lnTo>
                    <a:pt x="220176" y="516822"/>
                  </a:lnTo>
                  <a:lnTo>
                    <a:pt x="194854" y="554869"/>
                  </a:lnTo>
                  <a:lnTo>
                    <a:pt x="170906" y="593922"/>
                  </a:lnTo>
                  <a:lnTo>
                    <a:pt x="148369" y="633946"/>
                  </a:lnTo>
                  <a:lnTo>
                    <a:pt x="127278" y="674904"/>
                  </a:lnTo>
                  <a:lnTo>
                    <a:pt x="107669" y="716758"/>
                  </a:lnTo>
                  <a:lnTo>
                    <a:pt x="89578" y="759473"/>
                  </a:lnTo>
                  <a:lnTo>
                    <a:pt x="73040" y="803012"/>
                  </a:lnTo>
                  <a:lnTo>
                    <a:pt x="58092" y="847337"/>
                  </a:lnTo>
                  <a:lnTo>
                    <a:pt x="44768" y="892414"/>
                  </a:lnTo>
                  <a:lnTo>
                    <a:pt x="33105" y="938204"/>
                  </a:lnTo>
                  <a:lnTo>
                    <a:pt x="23138" y="984671"/>
                  </a:lnTo>
                  <a:lnTo>
                    <a:pt x="14903" y="1031779"/>
                  </a:lnTo>
                  <a:lnTo>
                    <a:pt x="8437" y="1079492"/>
                  </a:lnTo>
                  <a:lnTo>
                    <a:pt x="3773" y="1127771"/>
                  </a:lnTo>
                  <a:lnTo>
                    <a:pt x="949" y="1176581"/>
                  </a:lnTo>
                  <a:lnTo>
                    <a:pt x="0" y="1225886"/>
                  </a:lnTo>
                  <a:lnTo>
                    <a:pt x="949" y="1275190"/>
                  </a:lnTo>
                  <a:lnTo>
                    <a:pt x="3773" y="1324001"/>
                  </a:lnTo>
                  <a:lnTo>
                    <a:pt x="8437" y="1372280"/>
                  </a:lnTo>
                  <a:lnTo>
                    <a:pt x="14903" y="1419992"/>
                  </a:lnTo>
                  <a:lnTo>
                    <a:pt x="23138" y="1467101"/>
                  </a:lnTo>
                  <a:lnTo>
                    <a:pt x="33105" y="1513568"/>
                  </a:lnTo>
                  <a:lnTo>
                    <a:pt x="44768" y="1559358"/>
                  </a:lnTo>
                  <a:lnTo>
                    <a:pt x="58092" y="1604434"/>
                  </a:lnTo>
                  <a:lnTo>
                    <a:pt x="73040" y="1648760"/>
                  </a:lnTo>
                  <a:lnTo>
                    <a:pt x="89578" y="1692299"/>
                  </a:lnTo>
                  <a:lnTo>
                    <a:pt x="107669" y="1735014"/>
                  </a:lnTo>
                  <a:lnTo>
                    <a:pt x="127278" y="1776868"/>
                  </a:lnTo>
                  <a:lnTo>
                    <a:pt x="148369" y="1817826"/>
                  </a:lnTo>
                  <a:lnTo>
                    <a:pt x="170906" y="1857850"/>
                  </a:lnTo>
                  <a:lnTo>
                    <a:pt x="194854" y="1896903"/>
                  </a:lnTo>
                  <a:lnTo>
                    <a:pt x="220176" y="1934950"/>
                  </a:lnTo>
                  <a:lnTo>
                    <a:pt x="246838" y="1971953"/>
                  </a:lnTo>
                  <a:lnTo>
                    <a:pt x="274803" y="2007876"/>
                  </a:lnTo>
                  <a:lnTo>
                    <a:pt x="304036" y="2042683"/>
                  </a:lnTo>
                  <a:lnTo>
                    <a:pt x="334501" y="2076336"/>
                  </a:lnTo>
                  <a:lnTo>
                    <a:pt x="366163" y="2108799"/>
                  </a:lnTo>
                  <a:lnTo>
                    <a:pt x="398985" y="2140036"/>
                  </a:lnTo>
                  <a:lnTo>
                    <a:pt x="432931" y="2170009"/>
                  </a:lnTo>
                  <a:lnTo>
                    <a:pt x="467967" y="2198682"/>
                  </a:lnTo>
                  <a:lnTo>
                    <a:pt x="504057" y="2226019"/>
                  </a:lnTo>
                  <a:lnTo>
                    <a:pt x="541164" y="2251983"/>
                  </a:lnTo>
                  <a:lnTo>
                    <a:pt x="579253" y="2276538"/>
                  </a:lnTo>
                  <a:lnTo>
                    <a:pt x="618288" y="2299646"/>
                  </a:lnTo>
                  <a:lnTo>
                    <a:pt x="658234" y="2321271"/>
                  </a:lnTo>
                  <a:lnTo>
                    <a:pt x="699054" y="2341376"/>
                  </a:lnTo>
                  <a:lnTo>
                    <a:pt x="740714" y="2359926"/>
                  </a:lnTo>
                  <a:lnTo>
                    <a:pt x="783177" y="2376882"/>
                  </a:lnTo>
                  <a:lnTo>
                    <a:pt x="826408" y="2392209"/>
                  </a:lnTo>
                  <a:lnTo>
                    <a:pt x="870371" y="2405870"/>
                  </a:lnTo>
                  <a:lnTo>
                    <a:pt x="915030" y="2417829"/>
                  </a:lnTo>
                  <a:lnTo>
                    <a:pt x="960350" y="2428048"/>
                  </a:lnTo>
                  <a:lnTo>
                    <a:pt x="1006295" y="2436491"/>
                  </a:lnTo>
                  <a:lnTo>
                    <a:pt x="1052828" y="2443122"/>
                  </a:lnTo>
                  <a:lnTo>
                    <a:pt x="1099915" y="2447903"/>
                  </a:lnTo>
                  <a:lnTo>
                    <a:pt x="1147520" y="2450799"/>
                  </a:lnTo>
                  <a:lnTo>
                    <a:pt x="1195607" y="2451772"/>
                  </a:lnTo>
                  <a:lnTo>
                    <a:pt x="1243693" y="2450799"/>
                  </a:lnTo>
                  <a:lnTo>
                    <a:pt x="1291298" y="2447903"/>
                  </a:lnTo>
                  <a:lnTo>
                    <a:pt x="1338385" y="2443122"/>
                  </a:lnTo>
                  <a:lnTo>
                    <a:pt x="1384919" y="2436491"/>
                  </a:lnTo>
                  <a:lnTo>
                    <a:pt x="1430863" y="2428048"/>
                  </a:lnTo>
                  <a:lnTo>
                    <a:pt x="1476183" y="2417829"/>
                  </a:lnTo>
                  <a:lnTo>
                    <a:pt x="1520842" y="2405870"/>
                  </a:lnTo>
                  <a:lnTo>
                    <a:pt x="1564805" y="2392209"/>
                  </a:lnTo>
                  <a:lnTo>
                    <a:pt x="1608036" y="2376882"/>
                  </a:lnTo>
                  <a:lnTo>
                    <a:pt x="1650499" y="2359926"/>
                  </a:lnTo>
                  <a:lnTo>
                    <a:pt x="1692159" y="2341376"/>
                  </a:lnTo>
                  <a:lnTo>
                    <a:pt x="1732980" y="2321271"/>
                  </a:lnTo>
                  <a:lnTo>
                    <a:pt x="1772925" y="2299646"/>
                  </a:lnTo>
                  <a:lnTo>
                    <a:pt x="1811961" y="2276538"/>
                  </a:lnTo>
                  <a:lnTo>
                    <a:pt x="1850050" y="2251983"/>
                  </a:lnTo>
                  <a:lnTo>
                    <a:pt x="1887157" y="2226019"/>
                  </a:lnTo>
                  <a:lnTo>
                    <a:pt x="1923246" y="2198682"/>
                  </a:lnTo>
                  <a:lnTo>
                    <a:pt x="1958282" y="2170009"/>
                  </a:lnTo>
                  <a:lnTo>
                    <a:pt x="1992229" y="2140036"/>
                  </a:lnTo>
                  <a:lnTo>
                    <a:pt x="2025051" y="2108799"/>
                  </a:lnTo>
                  <a:lnTo>
                    <a:pt x="2056712" y="2076336"/>
                  </a:lnTo>
                  <a:lnTo>
                    <a:pt x="2087177" y="2042683"/>
                  </a:lnTo>
                  <a:lnTo>
                    <a:pt x="2116410" y="2007876"/>
                  </a:lnTo>
                  <a:lnTo>
                    <a:pt x="2144375" y="1971953"/>
                  </a:lnTo>
                  <a:lnTo>
                    <a:pt x="2171037" y="1934950"/>
                  </a:lnTo>
                  <a:lnTo>
                    <a:pt x="2196360" y="1896903"/>
                  </a:lnTo>
                  <a:lnTo>
                    <a:pt x="2220307" y="1857850"/>
                  </a:lnTo>
                  <a:lnTo>
                    <a:pt x="2242845" y="1817826"/>
                  </a:lnTo>
                  <a:lnTo>
                    <a:pt x="2263936" y="1776868"/>
                  </a:lnTo>
                  <a:lnTo>
                    <a:pt x="2283544" y="1735014"/>
                  </a:lnTo>
                  <a:lnTo>
                    <a:pt x="2301636" y="1692299"/>
                  </a:lnTo>
                  <a:lnTo>
                    <a:pt x="2318173" y="1648760"/>
                  </a:lnTo>
                  <a:lnTo>
                    <a:pt x="2333122" y="1604434"/>
                  </a:lnTo>
                  <a:lnTo>
                    <a:pt x="2346445" y="1559358"/>
                  </a:lnTo>
                  <a:lnTo>
                    <a:pt x="2358108" y="1513568"/>
                  </a:lnTo>
                  <a:lnTo>
                    <a:pt x="2368075" y="1467101"/>
                  </a:lnTo>
                  <a:lnTo>
                    <a:pt x="2376310" y="1419992"/>
                  </a:lnTo>
                  <a:lnTo>
                    <a:pt x="2382777" y="1372280"/>
                  </a:lnTo>
                  <a:lnTo>
                    <a:pt x="2387440" y="1324001"/>
                  </a:lnTo>
                  <a:lnTo>
                    <a:pt x="2390264" y="1275190"/>
                  </a:lnTo>
                  <a:lnTo>
                    <a:pt x="2391214" y="1225886"/>
                  </a:lnTo>
                  <a:lnTo>
                    <a:pt x="2390264" y="1176581"/>
                  </a:lnTo>
                  <a:lnTo>
                    <a:pt x="2387440" y="1127771"/>
                  </a:lnTo>
                  <a:lnTo>
                    <a:pt x="2382777" y="1079492"/>
                  </a:lnTo>
                  <a:lnTo>
                    <a:pt x="2376310" y="1031779"/>
                  </a:lnTo>
                  <a:lnTo>
                    <a:pt x="2368075" y="984671"/>
                  </a:lnTo>
                  <a:lnTo>
                    <a:pt x="2358108" y="938204"/>
                  </a:lnTo>
                  <a:lnTo>
                    <a:pt x="2346445" y="892414"/>
                  </a:lnTo>
                  <a:lnTo>
                    <a:pt x="2333122" y="847337"/>
                  </a:lnTo>
                  <a:lnTo>
                    <a:pt x="2318173" y="803012"/>
                  </a:lnTo>
                  <a:lnTo>
                    <a:pt x="2301636" y="759473"/>
                  </a:lnTo>
                  <a:lnTo>
                    <a:pt x="2283544" y="716758"/>
                  </a:lnTo>
                  <a:lnTo>
                    <a:pt x="2263936" y="674904"/>
                  </a:lnTo>
                  <a:lnTo>
                    <a:pt x="2242845" y="633946"/>
                  </a:lnTo>
                  <a:lnTo>
                    <a:pt x="2220307" y="593922"/>
                  </a:lnTo>
                  <a:lnTo>
                    <a:pt x="2196360" y="554869"/>
                  </a:lnTo>
                  <a:lnTo>
                    <a:pt x="2171037" y="516822"/>
                  </a:lnTo>
                  <a:lnTo>
                    <a:pt x="2144375" y="479819"/>
                  </a:lnTo>
                  <a:lnTo>
                    <a:pt x="2116410" y="443896"/>
                  </a:lnTo>
                  <a:lnTo>
                    <a:pt x="2087177" y="409089"/>
                  </a:lnTo>
                  <a:lnTo>
                    <a:pt x="2056712" y="375436"/>
                  </a:lnTo>
                  <a:lnTo>
                    <a:pt x="2025051" y="342973"/>
                  </a:lnTo>
                  <a:lnTo>
                    <a:pt x="1992229" y="311736"/>
                  </a:lnTo>
                  <a:lnTo>
                    <a:pt x="1958282" y="281763"/>
                  </a:lnTo>
                  <a:lnTo>
                    <a:pt x="1923246" y="253089"/>
                  </a:lnTo>
                  <a:lnTo>
                    <a:pt x="1887157" y="225752"/>
                  </a:lnTo>
                  <a:lnTo>
                    <a:pt x="1850050" y="199788"/>
                  </a:lnTo>
                  <a:lnTo>
                    <a:pt x="1811961" y="175234"/>
                  </a:lnTo>
                  <a:lnTo>
                    <a:pt x="1772925" y="152126"/>
                  </a:lnTo>
                  <a:lnTo>
                    <a:pt x="1732980" y="130501"/>
                  </a:lnTo>
                  <a:lnTo>
                    <a:pt x="1692159" y="110396"/>
                  </a:lnTo>
                  <a:lnTo>
                    <a:pt x="1650499" y="91846"/>
                  </a:lnTo>
                  <a:lnTo>
                    <a:pt x="1608036" y="74890"/>
                  </a:lnTo>
                  <a:lnTo>
                    <a:pt x="1564805" y="59563"/>
                  </a:lnTo>
                  <a:lnTo>
                    <a:pt x="1520842" y="45902"/>
                  </a:lnTo>
                  <a:lnTo>
                    <a:pt x="1476183" y="33943"/>
                  </a:lnTo>
                  <a:lnTo>
                    <a:pt x="1430863" y="23724"/>
                  </a:lnTo>
                  <a:lnTo>
                    <a:pt x="1384919" y="15281"/>
                  </a:lnTo>
                  <a:lnTo>
                    <a:pt x="1338385" y="8650"/>
                  </a:lnTo>
                  <a:lnTo>
                    <a:pt x="1291298" y="3869"/>
                  </a:lnTo>
                  <a:lnTo>
                    <a:pt x="1243693" y="973"/>
                  </a:lnTo>
                  <a:lnTo>
                    <a:pt x="1195607" y="0"/>
                  </a:lnTo>
                  <a:close/>
                </a:path>
              </a:pathLst>
            </a:custGeom>
            <a:solidFill>
              <a:srgbClr val="787878">
                <a:alpha val="741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27652" y="3199608"/>
              <a:ext cx="1724660" cy="1859280"/>
            </a:xfrm>
            <a:custGeom>
              <a:avLst/>
              <a:gdLst/>
              <a:ahLst/>
              <a:cxnLst/>
              <a:rect l="l" t="t" r="r" b="b"/>
              <a:pathLst>
                <a:path w="1724659" h="1859279">
                  <a:moveTo>
                    <a:pt x="0" y="35334"/>
                  </a:moveTo>
                  <a:lnTo>
                    <a:pt x="46685" y="25438"/>
                  </a:lnTo>
                  <a:lnTo>
                    <a:pt x="93326" y="17191"/>
                  </a:lnTo>
                  <a:lnTo>
                    <a:pt x="139893" y="10572"/>
                  </a:lnTo>
                  <a:lnTo>
                    <a:pt x="186356" y="5563"/>
                  </a:lnTo>
                  <a:lnTo>
                    <a:pt x="232687" y="2144"/>
                  </a:lnTo>
                  <a:lnTo>
                    <a:pt x="278855" y="296"/>
                  </a:lnTo>
                  <a:lnTo>
                    <a:pt x="324830" y="0"/>
                  </a:lnTo>
                  <a:lnTo>
                    <a:pt x="370584" y="1236"/>
                  </a:lnTo>
                  <a:lnTo>
                    <a:pt x="416086" y="3985"/>
                  </a:lnTo>
                  <a:lnTo>
                    <a:pt x="461308" y="8229"/>
                  </a:lnTo>
                  <a:lnTo>
                    <a:pt x="506218" y="13948"/>
                  </a:lnTo>
                  <a:lnTo>
                    <a:pt x="550789" y="21122"/>
                  </a:lnTo>
                  <a:lnTo>
                    <a:pt x="594990" y="29733"/>
                  </a:lnTo>
                  <a:lnTo>
                    <a:pt x="638791" y="39760"/>
                  </a:lnTo>
                  <a:lnTo>
                    <a:pt x="682164" y="51186"/>
                  </a:lnTo>
                  <a:lnTo>
                    <a:pt x="725078" y="63991"/>
                  </a:lnTo>
                  <a:lnTo>
                    <a:pt x="767504" y="78155"/>
                  </a:lnTo>
                  <a:lnTo>
                    <a:pt x="809412" y="93659"/>
                  </a:lnTo>
                  <a:lnTo>
                    <a:pt x="850773" y="110484"/>
                  </a:lnTo>
                  <a:lnTo>
                    <a:pt x="891558" y="128611"/>
                  </a:lnTo>
                  <a:lnTo>
                    <a:pt x="931736" y="148021"/>
                  </a:lnTo>
                  <a:lnTo>
                    <a:pt x="971278" y="168694"/>
                  </a:lnTo>
                  <a:lnTo>
                    <a:pt x="1010154" y="190611"/>
                  </a:lnTo>
                  <a:lnTo>
                    <a:pt x="1048335" y="213753"/>
                  </a:lnTo>
                  <a:lnTo>
                    <a:pt x="1085792" y="238101"/>
                  </a:lnTo>
                  <a:lnTo>
                    <a:pt x="1122494" y="263635"/>
                  </a:lnTo>
                  <a:lnTo>
                    <a:pt x="1158412" y="290336"/>
                  </a:lnTo>
                  <a:lnTo>
                    <a:pt x="1193517" y="318185"/>
                  </a:lnTo>
                  <a:lnTo>
                    <a:pt x="1227778" y="347163"/>
                  </a:lnTo>
                  <a:lnTo>
                    <a:pt x="1261167" y="377251"/>
                  </a:lnTo>
                  <a:lnTo>
                    <a:pt x="1293654" y="408428"/>
                  </a:lnTo>
                  <a:lnTo>
                    <a:pt x="1325209" y="440677"/>
                  </a:lnTo>
                  <a:lnTo>
                    <a:pt x="1355803" y="473978"/>
                  </a:lnTo>
                  <a:lnTo>
                    <a:pt x="1385405" y="508311"/>
                  </a:lnTo>
                  <a:lnTo>
                    <a:pt x="1413987" y="543658"/>
                  </a:lnTo>
                  <a:lnTo>
                    <a:pt x="1441519" y="579998"/>
                  </a:lnTo>
                  <a:lnTo>
                    <a:pt x="1467971" y="617314"/>
                  </a:lnTo>
                  <a:lnTo>
                    <a:pt x="1493314" y="655585"/>
                  </a:lnTo>
                  <a:lnTo>
                    <a:pt x="1517518" y="694793"/>
                  </a:lnTo>
                  <a:lnTo>
                    <a:pt x="1540554" y="734918"/>
                  </a:lnTo>
                  <a:lnTo>
                    <a:pt x="1562391" y="775941"/>
                  </a:lnTo>
                  <a:lnTo>
                    <a:pt x="1583001" y="817843"/>
                  </a:lnTo>
                  <a:lnTo>
                    <a:pt x="1602354" y="860604"/>
                  </a:lnTo>
                  <a:lnTo>
                    <a:pt x="1620420" y="904206"/>
                  </a:lnTo>
                  <a:lnTo>
                    <a:pt x="1637169" y="948628"/>
                  </a:lnTo>
                  <a:lnTo>
                    <a:pt x="1652572" y="993853"/>
                  </a:lnTo>
                  <a:lnTo>
                    <a:pt x="1666600" y="1039860"/>
                  </a:lnTo>
                  <a:lnTo>
                    <a:pt x="1679223" y="1086630"/>
                  </a:lnTo>
                  <a:lnTo>
                    <a:pt x="1690411" y="1134145"/>
                  </a:lnTo>
                  <a:lnTo>
                    <a:pt x="1700079" y="1182185"/>
                  </a:lnTo>
                  <a:lnTo>
                    <a:pt x="1708143" y="1230443"/>
                  </a:lnTo>
                  <a:lnTo>
                    <a:pt x="1714607" y="1278876"/>
                  </a:lnTo>
                  <a:lnTo>
                    <a:pt x="1719470" y="1327443"/>
                  </a:lnTo>
                  <a:lnTo>
                    <a:pt x="1722735" y="1376103"/>
                  </a:lnTo>
                  <a:lnTo>
                    <a:pt x="1724402" y="1424815"/>
                  </a:lnTo>
                  <a:lnTo>
                    <a:pt x="1724473" y="1473536"/>
                  </a:lnTo>
                  <a:lnTo>
                    <a:pt x="1722950" y="1522226"/>
                  </a:lnTo>
                  <a:lnTo>
                    <a:pt x="1719832" y="1570842"/>
                  </a:lnTo>
                  <a:lnTo>
                    <a:pt x="1715123" y="1619344"/>
                  </a:lnTo>
                  <a:lnTo>
                    <a:pt x="1708823" y="1667690"/>
                  </a:lnTo>
                  <a:lnTo>
                    <a:pt x="1700933" y="1715838"/>
                  </a:lnTo>
                  <a:lnTo>
                    <a:pt x="1691454" y="1763747"/>
                  </a:lnTo>
                  <a:lnTo>
                    <a:pt x="1680389" y="1811375"/>
                  </a:lnTo>
                  <a:lnTo>
                    <a:pt x="1667738" y="1858681"/>
                  </a:lnTo>
                </a:path>
              </a:pathLst>
            </a:custGeom>
            <a:ln w="25130">
              <a:solidFill>
                <a:srgbClr val="89AD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47555" y="5073482"/>
              <a:ext cx="1068070" cy="2107565"/>
            </a:xfrm>
            <a:custGeom>
              <a:avLst/>
              <a:gdLst/>
              <a:ahLst/>
              <a:cxnLst/>
              <a:rect l="l" t="t" r="r" b="b"/>
              <a:pathLst>
                <a:path w="1068070" h="2107565">
                  <a:moveTo>
                    <a:pt x="175944" y="2107245"/>
                  </a:moveTo>
                  <a:lnTo>
                    <a:pt x="153622" y="2064055"/>
                  </a:lnTo>
                  <a:lnTo>
                    <a:pt x="132855" y="2020448"/>
                  </a:lnTo>
                  <a:lnTo>
                    <a:pt x="113634" y="1976457"/>
                  </a:lnTo>
                  <a:lnTo>
                    <a:pt x="95950" y="1932119"/>
                  </a:lnTo>
                  <a:lnTo>
                    <a:pt x="79791" y="1887467"/>
                  </a:lnTo>
                  <a:lnTo>
                    <a:pt x="65149" y="1842536"/>
                  </a:lnTo>
                  <a:lnTo>
                    <a:pt x="52014" y="1797360"/>
                  </a:lnTo>
                  <a:lnTo>
                    <a:pt x="40376" y="1751973"/>
                  </a:lnTo>
                  <a:lnTo>
                    <a:pt x="30225" y="1706411"/>
                  </a:lnTo>
                  <a:lnTo>
                    <a:pt x="21552" y="1660708"/>
                  </a:lnTo>
                  <a:lnTo>
                    <a:pt x="14347" y="1614898"/>
                  </a:lnTo>
                  <a:lnTo>
                    <a:pt x="8600" y="1569016"/>
                  </a:lnTo>
                  <a:lnTo>
                    <a:pt x="4302" y="1523096"/>
                  </a:lnTo>
                  <a:lnTo>
                    <a:pt x="1442" y="1477173"/>
                  </a:lnTo>
                  <a:lnTo>
                    <a:pt x="11" y="1431281"/>
                  </a:lnTo>
                  <a:lnTo>
                    <a:pt x="0" y="1385455"/>
                  </a:lnTo>
                  <a:lnTo>
                    <a:pt x="1397" y="1339729"/>
                  </a:lnTo>
                  <a:lnTo>
                    <a:pt x="4195" y="1294138"/>
                  </a:lnTo>
                  <a:lnTo>
                    <a:pt x="8383" y="1248716"/>
                  </a:lnTo>
                  <a:lnTo>
                    <a:pt x="13951" y="1203498"/>
                  </a:lnTo>
                  <a:lnTo>
                    <a:pt x="20889" y="1158518"/>
                  </a:lnTo>
                  <a:lnTo>
                    <a:pt x="29189" y="1113811"/>
                  </a:lnTo>
                  <a:lnTo>
                    <a:pt x="38839" y="1069412"/>
                  </a:lnTo>
                  <a:lnTo>
                    <a:pt x="49831" y="1025354"/>
                  </a:lnTo>
                  <a:lnTo>
                    <a:pt x="62155" y="981672"/>
                  </a:lnTo>
                  <a:lnTo>
                    <a:pt x="75800" y="938401"/>
                  </a:lnTo>
                  <a:lnTo>
                    <a:pt x="90758" y="895575"/>
                  </a:lnTo>
                  <a:lnTo>
                    <a:pt x="107018" y="853229"/>
                  </a:lnTo>
                  <a:lnTo>
                    <a:pt x="124571" y="811398"/>
                  </a:lnTo>
                  <a:lnTo>
                    <a:pt x="143406" y="770115"/>
                  </a:lnTo>
                  <a:lnTo>
                    <a:pt x="163515" y="729415"/>
                  </a:lnTo>
                  <a:lnTo>
                    <a:pt x="184888" y="689333"/>
                  </a:lnTo>
                  <a:lnTo>
                    <a:pt x="207514" y="649903"/>
                  </a:lnTo>
                  <a:lnTo>
                    <a:pt x="231384" y="611160"/>
                  </a:lnTo>
                  <a:lnTo>
                    <a:pt x="256489" y="573139"/>
                  </a:lnTo>
                  <a:lnTo>
                    <a:pt x="282818" y="535873"/>
                  </a:lnTo>
                  <a:lnTo>
                    <a:pt x="310362" y="499397"/>
                  </a:lnTo>
                  <a:lnTo>
                    <a:pt x="339111" y="463746"/>
                  </a:lnTo>
                  <a:lnTo>
                    <a:pt x="369056" y="428954"/>
                  </a:lnTo>
                  <a:lnTo>
                    <a:pt x="400186" y="395056"/>
                  </a:lnTo>
                  <a:lnTo>
                    <a:pt x="432492" y="362087"/>
                  </a:lnTo>
                  <a:lnTo>
                    <a:pt x="465964" y="330080"/>
                  </a:lnTo>
                  <a:lnTo>
                    <a:pt x="500593" y="299070"/>
                  </a:lnTo>
                  <a:lnTo>
                    <a:pt x="536368" y="269092"/>
                  </a:lnTo>
                  <a:lnTo>
                    <a:pt x="573281" y="240180"/>
                  </a:lnTo>
                  <a:lnTo>
                    <a:pt x="611320" y="212369"/>
                  </a:lnTo>
                  <a:lnTo>
                    <a:pt x="650478" y="185693"/>
                  </a:lnTo>
                  <a:lnTo>
                    <a:pt x="690743" y="160187"/>
                  </a:lnTo>
                  <a:lnTo>
                    <a:pt x="732105" y="135886"/>
                  </a:lnTo>
                  <a:lnTo>
                    <a:pt x="777873" y="111124"/>
                  </a:lnTo>
                  <a:lnTo>
                    <a:pt x="824453" y="88113"/>
                  </a:lnTo>
                  <a:lnTo>
                    <a:pt x="871798" y="66872"/>
                  </a:lnTo>
                  <a:lnTo>
                    <a:pt x="919860" y="47421"/>
                  </a:lnTo>
                  <a:lnTo>
                    <a:pt x="968590" y="29779"/>
                  </a:lnTo>
                  <a:lnTo>
                    <a:pt x="1017941" y="13965"/>
                  </a:lnTo>
                  <a:lnTo>
                    <a:pt x="1067864" y="0"/>
                  </a:lnTo>
                </a:path>
              </a:pathLst>
            </a:custGeom>
            <a:ln w="25130">
              <a:solidFill>
                <a:srgbClr val="78787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9923" y="6584195"/>
              <a:ext cx="2358390" cy="1347470"/>
            </a:xfrm>
            <a:custGeom>
              <a:avLst/>
              <a:gdLst/>
              <a:ahLst/>
              <a:cxnLst/>
              <a:rect l="l" t="t" r="r" b="b"/>
              <a:pathLst>
                <a:path w="2358390" h="1347470">
                  <a:moveTo>
                    <a:pt x="2357919" y="0"/>
                  </a:moveTo>
                  <a:lnTo>
                    <a:pt x="2353716" y="48689"/>
                  </a:lnTo>
                  <a:lnTo>
                    <a:pt x="2347988" y="96860"/>
                  </a:lnTo>
                  <a:lnTo>
                    <a:pt x="2340759" y="144490"/>
                  </a:lnTo>
                  <a:lnTo>
                    <a:pt x="2332057" y="191555"/>
                  </a:lnTo>
                  <a:lnTo>
                    <a:pt x="2321908" y="238031"/>
                  </a:lnTo>
                  <a:lnTo>
                    <a:pt x="2310338" y="283894"/>
                  </a:lnTo>
                  <a:lnTo>
                    <a:pt x="2297374" y="329123"/>
                  </a:lnTo>
                  <a:lnTo>
                    <a:pt x="2283043" y="373691"/>
                  </a:lnTo>
                  <a:lnTo>
                    <a:pt x="2267371" y="417578"/>
                  </a:lnTo>
                  <a:lnTo>
                    <a:pt x="2250385" y="460758"/>
                  </a:lnTo>
                  <a:lnTo>
                    <a:pt x="2232110" y="503208"/>
                  </a:lnTo>
                  <a:lnTo>
                    <a:pt x="2212574" y="544905"/>
                  </a:lnTo>
                  <a:lnTo>
                    <a:pt x="2191803" y="585826"/>
                  </a:lnTo>
                  <a:lnTo>
                    <a:pt x="2169823" y="625946"/>
                  </a:lnTo>
                  <a:lnTo>
                    <a:pt x="2146661" y="665243"/>
                  </a:lnTo>
                  <a:lnTo>
                    <a:pt x="2122343" y="703692"/>
                  </a:lnTo>
                  <a:lnTo>
                    <a:pt x="2096896" y="741271"/>
                  </a:lnTo>
                  <a:lnTo>
                    <a:pt x="2070346" y="777955"/>
                  </a:lnTo>
                  <a:lnTo>
                    <a:pt x="2042720" y="813721"/>
                  </a:lnTo>
                  <a:lnTo>
                    <a:pt x="2014045" y="848547"/>
                  </a:lnTo>
                  <a:lnTo>
                    <a:pt x="1984346" y="882407"/>
                  </a:lnTo>
                  <a:lnTo>
                    <a:pt x="1953650" y="915279"/>
                  </a:lnTo>
                  <a:lnTo>
                    <a:pt x="1921984" y="947140"/>
                  </a:lnTo>
                  <a:lnTo>
                    <a:pt x="1889375" y="977965"/>
                  </a:lnTo>
                  <a:lnTo>
                    <a:pt x="1855847" y="1007731"/>
                  </a:lnTo>
                  <a:lnTo>
                    <a:pt x="1821429" y="1036415"/>
                  </a:lnTo>
                  <a:lnTo>
                    <a:pt x="1786147" y="1063993"/>
                  </a:lnTo>
                  <a:lnTo>
                    <a:pt x="1750027" y="1090442"/>
                  </a:lnTo>
                  <a:lnTo>
                    <a:pt x="1713095" y="1115738"/>
                  </a:lnTo>
                  <a:lnTo>
                    <a:pt x="1675378" y="1139857"/>
                  </a:lnTo>
                  <a:lnTo>
                    <a:pt x="1636903" y="1162777"/>
                  </a:lnTo>
                  <a:lnTo>
                    <a:pt x="1597696" y="1184473"/>
                  </a:lnTo>
                  <a:lnTo>
                    <a:pt x="1557783" y="1204922"/>
                  </a:lnTo>
                  <a:lnTo>
                    <a:pt x="1517191" y="1224101"/>
                  </a:lnTo>
                  <a:lnTo>
                    <a:pt x="1475947" y="1241986"/>
                  </a:lnTo>
                  <a:lnTo>
                    <a:pt x="1434077" y="1258554"/>
                  </a:lnTo>
                  <a:lnTo>
                    <a:pt x="1391607" y="1273781"/>
                  </a:lnTo>
                  <a:lnTo>
                    <a:pt x="1348564" y="1287643"/>
                  </a:lnTo>
                  <a:lnTo>
                    <a:pt x="1304974" y="1300117"/>
                  </a:lnTo>
                  <a:lnTo>
                    <a:pt x="1260864" y="1311180"/>
                  </a:lnTo>
                  <a:lnTo>
                    <a:pt x="1216261" y="1320808"/>
                  </a:lnTo>
                  <a:lnTo>
                    <a:pt x="1171190" y="1328978"/>
                  </a:lnTo>
                  <a:lnTo>
                    <a:pt x="1125678" y="1335665"/>
                  </a:lnTo>
                  <a:lnTo>
                    <a:pt x="1079753" y="1340847"/>
                  </a:lnTo>
                  <a:lnTo>
                    <a:pt x="1033439" y="1344500"/>
                  </a:lnTo>
                  <a:lnTo>
                    <a:pt x="986764" y="1346601"/>
                  </a:lnTo>
                  <a:lnTo>
                    <a:pt x="939755" y="1347125"/>
                  </a:lnTo>
                  <a:lnTo>
                    <a:pt x="892437" y="1346050"/>
                  </a:lnTo>
                  <a:lnTo>
                    <a:pt x="844837" y="1343352"/>
                  </a:lnTo>
                  <a:lnTo>
                    <a:pt x="795448" y="1338820"/>
                  </a:lnTo>
                  <a:lnTo>
                    <a:pt x="746373" y="1332536"/>
                  </a:lnTo>
                  <a:lnTo>
                    <a:pt x="697654" y="1324518"/>
                  </a:lnTo>
                  <a:lnTo>
                    <a:pt x="649332" y="1314784"/>
                  </a:lnTo>
                  <a:lnTo>
                    <a:pt x="601447" y="1303352"/>
                  </a:lnTo>
                  <a:lnTo>
                    <a:pt x="554040" y="1290239"/>
                  </a:lnTo>
                  <a:lnTo>
                    <a:pt x="507154" y="1275464"/>
                  </a:lnTo>
                  <a:lnTo>
                    <a:pt x="460828" y="1259045"/>
                  </a:lnTo>
                  <a:lnTo>
                    <a:pt x="415104" y="1240999"/>
                  </a:lnTo>
                  <a:lnTo>
                    <a:pt x="370023" y="1221344"/>
                  </a:lnTo>
                  <a:lnTo>
                    <a:pt x="325626" y="1200098"/>
                  </a:lnTo>
                  <a:lnTo>
                    <a:pt x="281954" y="1177280"/>
                  </a:lnTo>
                  <a:lnTo>
                    <a:pt x="239048" y="1152906"/>
                  </a:lnTo>
                  <a:lnTo>
                    <a:pt x="196949" y="1126996"/>
                  </a:lnTo>
                  <a:lnTo>
                    <a:pt x="155698" y="1099566"/>
                  </a:lnTo>
                  <a:lnTo>
                    <a:pt x="115337" y="1070635"/>
                  </a:lnTo>
                  <a:lnTo>
                    <a:pt x="75906" y="1040220"/>
                  </a:lnTo>
                  <a:lnTo>
                    <a:pt x="37447" y="1008340"/>
                  </a:lnTo>
                  <a:lnTo>
                    <a:pt x="0" y="975013"/>
                  </a:lnTo>
                </a:path>
              </a:pathLst>
            </a:custGeom>
            <a:ln w="25130">
              <a:solidFill>
                <a:srgbClr val="89AD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873021" y="4125728"/>
            <a:ext cx="52832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solidFill>
                  <a:srgbClr val="FFFFFF"/>
                </a:solidFill>
                <a:latin typeface="Microsoft YaHei"/>
                <a:cs typeface="Microsoft YaHei"/>
              </a:rPr>
              <a:t>人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78485" y="6140159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solidFill>
                  <a:srgbClr val="FFFFFF"/>
                </a:solidFill>
                <a:latin typeface="Microsoft YaHei"/>
                <a:cs typeface="Microsoft YaHei"/>
              </a:rPr>
              <a:t>流程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73230" y="6100956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solidFill>
                  <a:srgbClr val="FFFFFF"/>
                </a:solidFill>
                <a:latin typeface="Microsoft YaHei"/>
                <a:cs typeface="Microsoft YaHei"/>
              </a:rPr>
              <a:t>工具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94623" y="2397781"/>
            <a:ext cx="5302885" cy="1289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意识转变</a:t>
            </a:r>
            <a:endParaRPr sz="2750">
              <a:latin typeface="Microsoft YaHei"/>
              <a:cs typeface="Microsoft YaHei"/>
            </a:endParaRPr>
          </a:p>
          <a:p>
            <a:pPr marL="12700" marR="5080">
              <a:lnSpc>
                <a:spcPts val="3250"/>
              </a:lnSpc>
              <a:spcBef>
                <a:spcPts val="220"/>
              </a:spcBef>
            </a:pPr>
            <a:r>
              <a:rPr dirty="0" sz="2750" spc="15">
                <a:latin typeface="Microsoft YaHei"/>
                <a:cs typeface="Microsoft YaHei"/>
              </a:rPr>
              <a:t>由单纯的测试角色向全局质量保障 </a:t>
            </a:r>
            <a:r>
              <a:rPr dirty="0" sz="2750" spc="20">
                <a:latin typeface="Microsoft YaHei"/>
                <a:cs typeface="Microsoft YaHei"/>
              </a:rPr>
              <a:t>转变，不给自己设限，勇于担当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94623" y="4176993"/>
            <a:ext cx="4951095" cy="1289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技术提升</a:t>
            </a:r>
            <a:endParaRPr sz="2750">
              <a:latin typeface="Microsoft YaHei"/>
              <a:cs typeface="Microsoft YaHei"/>
            </a:endParaRPr>
          </a:p>
          <a:p>
            <a:pPr marL="12700" marR="5080">
              <a:lnSpc>
                <a:spcPts val="3250"/>
              </a:lnSpc>
              <a:spcBef>
                <a:spcPts val="220"/>
              </a:spcBef>
            </a:pPr>
            <a:r>
              <a:rPr dirty="0" sz="2750" spc="15">
                <a:latin typeface="Microsoft YaHei"/>
                <a:cs typeface="Microsoft YaHei"/>
              </a:rPr>
              <a:t>打铁还需自身硬，避免成为传声 </a:t>
            </a:r>
            <a:r>
              <a:rPr dirty="0" sz="2750" spc="20">
                <a:latin typeface="Microsoft YaHei"/>
                <a:cs typeface="Microsoft YaHei"/>
              </a:rPr>
              <a:t>筒、转发器、打卡机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90702" y="5814473"/>
            <a:ext cx="5302885" cy="1289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制度建设</a:t>
            </a:r>
            <a:endParaRPr sz="2750">
              <a:latin typeface="Microsoft YaHei"/>
              <a:cs typeface="Microsoft YaHei"/>
            </a:endParaRPr>
          </a:p>
          <a:p>
            <a:pPr marL="12700" marR="5080">
              <a:lnSpc>
                <a:spcPts val="3250"/>
              </a:lnSpc>
              <a:spcBef>
                <a:spcPts val="220"/>
              </a:spcBef>
            </a:pPr>
            <a:r>
              <a:rPr dirty="0" sz="2750" spc="15">
                <a:latin typeface="Microsoft YaHei"/>
                <a:cs typeface="Microsoft YaHei"/>
              </a:rPr>
              <a:t>提倡职责共担，避免对立，把控不 </a:t>
            </a:r>
            <a:r>
              <a:rPr dirty="0" sz="2750" spc="20">
                <a:latin typeface="Microsoft YaHei"/>
                <a:cs typeface="Microsoft YaHei"/>
              </a:rPr>
              <a:t>应该成为限制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90702" y="7593686"/>
            <a:ext cx="5302885" cy="1289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工具赋能</a:t>
            </a:r>
            <a:endParaRPr sz="2750">
              <a:latin typeface="Microsoft YaHei"/>
              <a:cs typeface="Microsoft YaHei"/>
            </a:endParaRPr>
          </a:p>
          <a:p>
            <a:pPr marL="12700" marR="5080">
              <a:lnSpc>
                <a:spcPts val="3250"/>
              </a:lnSpc>
              <a:spcBef>
                <a:spcPts val="220"/>
              </a:spcBef>
            </a:pPr>
            <a:r>
              <a:rPr dirty="0" sz="2750" spc="15">
                <a:latin typeface="Microsoft YaHei"/>
                <a:cs typeface="Microsoft YaHei"/>
              </a:rPr>
              <a:t>技术建设提供关键能力，赋能质量 </a:t>
            </a:r>
            <a:r>
              <a:rPr dirty="0" sz="2750" spc="20">
                <a:latin typeface="Microsoft YaHei"/>
                <a:cs typeface="Microsoft YaHei"/>
              </a:rPr>
              <a:t>把控关键角色</a:t>
            </a:r>
            <a:endParaRPr sz="27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4850765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周边角色</a:t>
            </a:r>
            <a:r>
              <a:rPr dirty="0"/>
              <a:t>沟通合作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3393" y="2510243"/>
            <a:ext cx="7529195" cy="6014085"/>
            <a:chOff x="6323393" y="2510243"/>
            <a:chExt cx="7529195" cy="6014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3393" y="2510243"/>
              <a:ext cx="7529095" cy="60137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1502" y="4405889"/>
              <a:ext cx="2292873" cy="22224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41502" y="4405889"/>
              <a:ext cx="2292985" cy="2222500"/>
            </a:xfrm>
            <a:custGeom>
              <a:avLst/>
              <a:gdLst/>
              <a:ahLst/>
              <a:cxnLst/>
              <a:rect l="l" t="t" r="r" b="b"/>
              <a:pathLst>
                <a:path w="2292984" h="2222500">
                  <a:moveTo>
                    <a:pt x="114863" y="584412"/>
                  </a:moveTo>
                  <a:lnTo>
                    <a:pt x="136885" y="543525"/>
                  </a:lnTo>
                  <a:lnTo>
                    <a:pt x="160470" y="503987"/>
                  </a:lnTo>
                  <a:lnTo>
                    <a:pt x="185565" y="465815"/>
                  </a:lnTo>
                  <a:lnTo>
                    <a:pt x="212117" y="429024"/>
                  </a:lnTo>
                  <a:lnTo>
                    <a:pt x="240071" y="393629"/>
                  </a:lnTo>
                  <a:lnTo>
                    <a:pt x="269376" y="359646"/>
                  </a:lnTo>
                  <a:lnTo>
                    <a:pt x="299977" y="327092"/>
                  </a:lnTo>
                  <a:lnTo>
                    <a:pt x="331823" y="295981"/>
                  </a:lnTo>
                  <a:lnTo>
                    <a:pt x="364859" y="266329"/>
                  </a:lnTo>
                  <a:lnTo>
                    <a:pt x="399032" y="238153"/>
                  </a:lnTo>
                  <a:lnTo>
                    <a:pt x="434290" y="211467"/>
                  </a:lnTo>
                  <a:lnTo>
                    <a:pt x="470579" y="186287"/>
                  </a:lnTo>
                  <a:lnTo>
                    <a:pt x="507847" y="162629"/>
                  </a:lnTo>
                  <a:lnTo>
                    <a:pt x="546039" y="140509"/>
                  </a:lnTo>
                  <a:lnTo>
                    <a:pt x="585103" y="119942"/>
                  </a:lnTo>
                  <a:lnTo>
                    <a:pt x="624986" y="100944"/>
                  </a:lnTo>
                  <a:lnTo>
                    <a:pt x="665634" y="83531"/>
                  </a:lnTo>
                  <a:lnTo>
                    <a:pt x="706995" y="67718"/>
                  </a:lnTo>
                  <a:lnTo>
                    <a:pt x="749014" y="53521"/>
                  </a:lnTo>
                  <a:lnTo>
                    <a:pt x="791640" y="40956"/>
                  </a:lnTo>
                  <a:lnTo>
                    <a:pt x="834819" y="30038"/>
                  </a:lnTo>
                  <a:lnTo>
                    <a:pt x="878498" y="20783"/>
                  </a:lnTo>
                  <a:lnTo>
                    <a:pt x="922623" y="13206"/>
                  </a:lnTo>
                  <a:lnTo>
                    <a:pt x="967142" y="7324"/>
                  </a:lnTo>
                  <a:lnTo>
                    <a:pt x="1012001" y="3152"/>
                  </a:lnTo>
                  <a:lnTo>
                    <a:pt x="1057148" y="705"/>
                  </a:lnTo>
                  <a:lnTo>
                    <a:pt x="1102528" y="0"/>
                  </a:lnTo>
                  <a:lnTo>
                    <a:pt x="1148090" y="1051"/>
                  </a:lnTo>
                  <a:lnTo>
                    <a:pt x="1193779" y="3875"/>
                  </a:lnTo>
                  <a:lnTo>
                    <a:pt x="1239543" y="8488"/>
                  </a:lnTo>
                  <a:lnTo>
                    <a:pt x="1285328" y="14904"/>
                  </a:lnTo>
                  <a:lnTo>
                    <a:pt x="1331082" y="23140"/>
                  </a:lnTo>
                  <a:lnTo>
                    <a:pt x="1376751" y="33211"/>
                  </a:lnTo>
                  <a:lnTo>
                    <a:pt x="1422282" y="45134"/>
                  </a:lnTo>
                  <a:lnTo>
                    <a:pt x="1467622" y="58922"/>
                  </a:lnTo>
                  <a:lnTo>
                    <a:pt x="1512718" y="74594"/>
                  </a:lnTo>
                  <a:lnTo>
                    <a:pt x="1557517" y="92163"/>
                  </a:lnTo>
                  <a:lnTo>
                    <a:pt x="1601965" y="111645"/>
                  </a:lnTo>
                  <a:lnTo>
                    <a:pt x="1646009" y="133057"/>
                  </a:lnTo>
                  <a:lnTo>
                    <a:pt x="1689177" y="156186"/>
                  </a:lnTo>
                  <a:lnTo>
                    <a:pt x="1731018" y="180772"/>
                  </a:lnTo>
                  <a:lnTo>
                    <a:pt x="1771515" y="206764"/>
                  </a:lnTo>
                  <a:lnTo>
                    <a:pt x="1810649" y="234110"/>
                  </a:lnTo>
                  <a:lnTo>
                    <a:pt x="1848400" y="262757"/>
                  </a:lnTo>
                  <a:lnTo>
                    <a:pt x="1884752" y="292653"/>
                  </a:lnTo>
                  <a:lnTo>
                    <a:pt x="1919685" y="323746"/>
                  </a:lnTo>
                  <a:lnTo>
                    <a:pt x="1953181" y="355984"/>
                  </a:lnTo>
                  <a:lnTo>
                    <a:pt x="1985221" y="389314"/>
                  </a:lnTo>
                  <a:lnTo>
                    <a:pt x="2015788" y="423684"/>
                  </a:lnTo>
                  <a:lnTo>
                    <a:pt x="2044862" y="459042"/>
                  </a:lnTo>
                  <a:lnTo>
                    <a:pt x="2072424" y="495336"/>
                  </a:lnTo>
                  <a:lnTo>
                    <a:pt x="2098458" y="532513"/>
                  </a:lnTo>
                  <a:lnTo>
                    <a:pt x="2122944" y="570522"/>
                  </a:lnTo>
                  <a:lnTo>
                    <a:pt x="2145863" y="609309"/>
                  </a:lnTo>
                  <a:lnTo>
                    <a:pt x="2167197" y="648824"/>
                  </a:lnTo>
                  <a:lnTo>
                    <a:pt x="2186928" y="689012"/>
                  </a:lnTo>
                  <a:lnTo>
                    <a:pt x="2205038" y="729823"/>
                  </a:lnTo>
                  <a:lnTo>
                    <a:pt x="2221507" y="771204"/>
                  </a:lnTo>
                  <a:lnTo>
                    <a:pt x="2236317" y="813103"/>
                  </a:lnTo>
                  <a:lnTo>
                    <a:pt x="2249451" y="855468"/>
                  </a:lnTo>
                  <a:lnTo>
                    <a:pt x="2260889" y="898245"/>
                  </a:lnTo>
                  <a:lnTo>
                    <a:pt x="2270612" y="941384"/>
                  </a:lnTo>
                  <a:lnTo>
                    <a:pt x="2278603" y="984832"/>
                  </a:lnTo>
                  <a:lnTo>
                    <a:pt x="2284844" y="1028536"/>
                  </a:lnTo>
                  <a:lnTo>
                    <a:pt x="2289314" y="1072444"/>
                  </a:lnTo>
                  <a:lnTo>
                    <a:pt x="2291997" y="1116505"/>
                  </a:lnTo>
                  <a:lnTo>
                    <a:pt x="2292873" y="1160666"/>
                  </a:lnTo>
                  <a:lnTo>
                    <a:pt x="2291925" y="1204874"/>
                  </a:lnTo>
                  <a:lnTo>
                    <a:pt x="2289133" y="1249077"/>
                  </a:lnTo>
                  <a:lnTo>
                    <a:pt x="2284479" y="1293224"/>
                  </a:lnTo>
                  <a:lnTo>
                    <a:pt x="2277946" y="1337262"/>
                  </a:lnTo>
                  <a:lnTo>
                    <a:pt x="2269513" y="1381138"/>
                  </a:lnTo>
                  <a:lnTo>
                    <a:pt x="2259163" y="1424801"/>
                  </a:lnTo>
                  <a:lnTo>
                    <a:pt x="2246878" y="1468198"/>
                  </a:lnTo>
                  <a:lnTo>
                    <a:pt x="2232638" y="1511278"/>
                  </a:lnTo>
                  <a:lnTo>
                    <a:pt x="2216426" y="1553987"/>
                  </a:lnTo>
                  <a:lnTo>
                    <a:pt x="2198223" y="1596273"/>
                  </a:lnTo>
                  <a:lnTo>
                    <a:pt x="2178010" y="1638085"/>
                  </a:lnTo>
                  <a:lnTo>
                    <a:pt x="2155988" y="1678972"/>
                  </a:lnTo>
                  <a:lnTo>
                    <a:pt x="2132402" y="1718510"/>
                  </a:lnTo>
                  <a:lnTo>
                    <a:pt x="2107308" y="1756682"/>
                  </a:lnTo>
                  <a:lnTo>
                    <a:pt x="2080756" y="1793473"/>
                  </a:lnTo>
                  <a:lnTo>
                    <a:pt x="2052802" y="1828868"/>
                  </a:lnTo>
                  <a:lnTo>
                    <a:pt x="2023497" y="1862851"/>
                  </a:lnTo>
                  <a:lnTo>
                    <a:pt x="1992896" y="1895405"/>
                  </a:lnTo>
                  <a:lnTo>
                    <a:pt x="1961050" y="1926516"/>
                  </a:lnTo>
                  <a:lnTo>
                    <a:pt x="1928014" y="1956168"/>
                  </a:lnTo>
                  <a:lnTo>
                    <a:pt x="1893841" y="1984344"/>
                  </a:lnTo>
                  <a:lnTo>
                    <a:pt x="1858583" y="2011030"/>
                  </a:lnTo>
                  <a:lnTo>
                    <a:pt x="1822294" y="2036210"/>
                  </a:lnTo>
                  <a:lnTo>
                    <a:pt x="1785026" y="2059868"/>
                  </a:lnTo>
                  <a:lnTo>
                    <a:pt x="1746834" y="2081988"/>
                  </a:lnTo>
                  <a:lnTo>
                    <a:pt x="1707770" y="2102555"/>
                  </a:lnTo>
                  <a:lnTo>
                    <a:pt x="1667887" y="2121553"/>
                  </a:lnTo>
                  <a:lnTo>
                    <a:pt x="1627239" y="2138966"/>
                  </a:lnTo>
                  <a:lnTo>
                    <a:pt x="1585878" y="2154779"/>
                  </a:lnTo>
                  <a:lnTo>
                    <a:pt x="1543858" y="2168976"/>
                  </a:lnTo>
                  <a:lnTo>
                    <a:pt x="1501232" y="2181541"/>
                  </a:lnTo>
                  <a:lnTo>
                    <a:pt x="1458054" y="2192459"/>
                  </a:lnTo>
                  <a:lnTo>
                    <a:pt x="1414375" y="2201714"/>
                  </a:lnTo>
                  <a:lnTo>
                    <a:pt x="1370249" y="2209291"/>
                  </a:lnTo>
                  <a:lnTo>
                    <a:pt x="1325731" y="2215173"/>
                  </a:lnTo>
                  <a:lnTo>
                    <a:pt x="1280871" y="2219345"/>
                  </a:lnTo>
                  <a:lnTo>
                    <a:pt x="1235725" y="2221792"/>
                  </a:lnTo>
                  <a:lnTo>
                    <a:pt x="1190344" y="2222497"/>
                  </a:lnTo>
                  <a:lnTo>
                    <a:pt x="1144783" y="2221446"/>
                  </a:lnTo>
                  <a:lnTo>
                    <a:pt x="1099093" y="2218622"/>
                  </a:lnTo>
                  <a:lnTo>
                    <a:pt x="1053329" y="2214009"/>
                  </a:lnTo>
                  <a:lnTo>
                    <a:pt x="1007544" y="2207593"/>
                  </a:lnTo>
                  <a:lnTo>
                    <a:pt x="961790" y="2199357"/>
                  </a:lnTo>
                  <a:lnTo>
                    <a:pt x="916121" y="2189285"/>
                  </a:lnTo>
                  <a:lnTo>
                    <a:pt x="870590" y="2177363"/>
                  </a:lnTo>
                  <a:lnTo>
                    <a:pt x="825250" y="2163574"/>
                  </a:lnTo>
                  <a:lnTo>
                    <a:pt x="780154" y="2147903"/>
                  </a:lnTo>
                  <a:lnTo>
                    <a:pt x="735355" y="2130334"/>
                  </a:lnTo>
                  <a:lnTo>
                    <a:pt x="690907" y="2110851"/>
                  </a:lnTo>
                  <a:lnTo>
                    <a:pt x="646863" y="2089439"/>
                  </a:lnTo>
                  <a:lnTo>
                    <a:pt x="603695" y="2066311"/>
                  </a:lnTo>
                  <a:lnTo>
                    <a:pt x="561854" y="2041725"/>
                  </a:lnTo>
                  <a:lnTo>
                    <a:pt x="521357" y="2015733"/>
                  </a:lnTo>
                  <a:lnTo>
                    <a:pt x="482224" y="1988387"/>
                  </a:lnTo>
                  <a:lnTo>
                    <a:pt x="444472" y="1959740"/>
                  </a:lnTo>
                  <a:lnTo>
                    <a:pt x="408120" y="1929844"/>
                  </a:lnTo>
                  <a:lnTo>
                    <a:pt x="373187" y="1898751"/>
                  </a:lnTo>
                  <a:lnTo>
                    <a:pt x="339691" y="1866513"/>
                  </a:lnTo>
                  <a:lnTo>
                    <a:pt x="307651" y="1833183"/>
                  </a:lnTo>
                  <a:lnTo>
                    <a:pt x="277085" y="1798813"/>
                  </a:lnTo>
                  <a:lnTo>
                    <a:pt x="248011" y="1763455"/>
                  </a:lnTo>
                  <a:lnTo>
                    <a:pt x="220448" y="1727161"/>
                  </a:lnTo>
                  <a:lnTo>
                    <a:pt x="194415" y="1689983"/>
                  </a:lnTo>
                  <a:lnTo>
                    <a:pt x="169929" y="1651975"/>
                  </a:lnTo>
                  <a:lnTo>
                    <a:pt x="147010" y="1613187"/>
                  </a:lnTo>
                  <a:lnTo>
                    <a:pt x="125675" y="1573673"/>
                  </a:lnTo>
                  <a:lnTo>
                    <a:pt x="105944" y="1533484"/>
                  </a:lnTo>
                  <a:lnTo>
                    <a:pt x="87835" y="1492673"/>
                  </a:lnTo>
                  <a:lnTo>
                    <a:pt x="71366" y="1451292"/>
                  </a:lnTo>
                  <a:lnTo>
                    <a:pt x="56555" y="1409394"/>
                  </a:lnTo>
                  <a:lnTo>
                    <a:pt x="43422" y="1367029"/>
                  </a:lnTo>
                  <a:lnTo>
                    <a:pt x="31984" y="1324252"/>
                  </a:lnTo>
                  <a:lnTo>
                    <a:pt x="22261" y="1281113"/>
                  </a:lnTo>
                  <a:lnTo>
                    <a:pt x="14269" y="1237665"/>
                  </a:lnTo>
                  <a:lnTo>
                    <a:pt x="8029" y="1193961"/>
                  </a:lnTo>
                  <a:lnTo>
                    <a:pt x="3559" y="1150053"/>
                  </a:lnTo>
                  <a:lnTo>
                    <a:pt x="876" y="1105992"/>
                  </a:lnTo>
                  <a:lnTo>
                    <a:pt x="0" y="1061831"/>
                  </a:lnTo>
                  <a:lnTo>
                    <a:pt x="948" y="1017623"/>
                  </a:lnTo>
                  <a:lnTo>
                    <a:pt x="3740" y="973420"/>
                  </a:lnTo>
                  <a:lnTo>
                    <a:pt x="8393" y="929273"/>
                  </a:lnTo>
                  <a:lnTo>
                    <a:pt x="14927" y="885235"/>
                  </a:lnTo>
                  <a:lnTo>
                    <a:pt x="23360" y="841359"/>
                  </a:lnTo>
                  <a:lnTo>
                    <a:pt x="33710" y="797696"/>
                  </a:lnTo>
                  <a:lnTo>
                    <a:pt x="45995" y="754298"/>
                  </a:lnTo>
                  <a:lnTo>
                    <a:pt x="60235" y="711219"/>
                  </a:lnTo>
                  <a:lnTo>
                    <a:pt x="76447" y="668510"/>
                  </a:lnTo>
                  <a:lnTo>
                    <a:pt x="94650" y="626224"/>
                  </a:lnTo>
                  <a:lnTo>
                    <a:pt x="114863" y="584412"/>
                  </a:lnTo>
                  <a:close/>
                </a:path>
              </a:pathLst>
            </a:custGeom>
            <a:ln w="376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02714" y="4001852"/>
              <a:ext cx="3634104" cy="2974340"/>
            </a:xfrm>
            <a:custGeom>
              <a:avLst/>
              <a:gdLst/>
              <a:ahLst/>
              <a:cxnLst/>
              <a:rect l="l" t="t" r="r" b="b"/>
              <a:pathLst>
                <a:path w="3634104" h="2974340">
                  <a:moveTo>
                    <a:pt x="520890" y="1694408"/>
                  </a:moveTo>
                  <a:lnTo>
                    <a:pt x="511441" y="1510855"/>
                  </a:lnTo>
                  <a:lnTo>
                    <a:pt x="178816" y="1527975"/>
                  </a:lnTo>
                  <a:lnTo>
                    <a:pt x="174091" y="1436204"/>
                  </a:lnTo>
                  <a:lnTo>
                    <a:pt x="0" y="1629194"/>
                  </a:lnTo>
                  <a:lnTo>
                    <a:pt x="192989" y="1803298"/>
                  </a:lnTo>
                  <a:lnTo>
                    <a:pt x="188264" y="1711528"/>
                  </a:lnTo>
                  <a:lnTo>
                    <a:pt x="520890" y="1694408"/>
                  </a:lnTo>
                  <a:close/>
                </a:path>
                <a:path w="3634104" h="2974340">
                  <a:moveTo>
                    <a:pt x="1279296" y="2568054"/>
                  </a:moveTo>
                  <a:lnTo>
                    <a:pt x="1106690" y="2479891"/>
                  </a:lnTo>
                  <a:lnTo>
                    <a:pt x="971918" y="2743758"/>
                  </a:lnTo>
                  <a:lnTo>
                    <a:pt x="885621" y="2699689"/>
                  </a:lnTo>
                  <a:lnTo>
                    <a:pt x="970076" y="2960459"/>
                  </a:lnTo>
                  <a:lnTo>
                    <a:pt x="1230845" y="2875991"/>
                  </a:lnTo>
                  <a:lnTo>
                    <a:pt x="1144536" y="2831922"/>
                  </a:lnTo>
                  <a:lnTo>
                    <a:pt x="1279296" y="2568054"/>
                  </a:lnTo>
                  <a:close/>
                </a:path>
                <a:path w="3634104" h="2974340">
                  <a:moveTo>
                    <a:pt x="1356588" y="330098"/>
                  </a:moveTo>
                  <a:lnTo>
                    <a:pt x="1218539" y="117081"/>
                  </a:lnTo>
                  <a:lnTo>
                    <a:pt x="1305140" y="60960"/>
                  </a:lnTo>
                  <a:lnTo>
                    <a:pt x="1019683" y="0"/>
                  </a:lnTo>
                  <a:lnTo>
                    <a:pt x="958723" y="285457"/>
                  </a:lnTo>
                  <a:lnTo>
                    <a:pt x="1045337" y="229336"/>
                  </a:lnTo>
                  <a:lnTo>
                    <a:pt x="1183386" y="442353"/>
                  </a:lnTo>
                  <a:lnTo>
                    <a:pt x="1356588" y="330098"/>
                  </a:lnTo>
                  <a:close/>
                </a:path>
                <a:path w="3634104" h="2974340">
                  <a:moveTo>
                    <a:pt x="2684818" y="330898"/>
                  </a:moveTo>
                  <a:lnTo>
                    <a:pt x="2600363" y="70129"/>
                  </a:lnTo>
                  <a:lnTo>
                    <a:pt x="2339594" y="154584"/>
                  </a:lnTo>
                  <a:lnTo>
                    <a:pt x="2425903" y="198666"/>
                  </a:lnTo>
                  <a:lnTo>
                    <a:pt x="2291143" y="462534"/>
                  </a:lnTo>
                  <a:lnTo>
                    <a:pt x="2463749" y="550697"/>
                  </a:lnTo>
                  <a:lnTo>
                    <a:pt x="2598509" y="286829"/>
                  </a:lnTo>
                  <a:lnTo>
                    <a:pt x="2684818" y="330898"/>
                  </a:lnTo>
                  <a:close/>
                </a:path>
                <a:path w="3634104" h="2974340">
                  <a:moveTo>
                    <a:pt x="2998889" y="2736735"/>
                  </a:moveTo>
                  <a:lnTo>
                    <a:pt x="2926969" y="2783332"/>
                  </a:lnTo>
                  <a:lnTo>
                    <a:pt x="2711818" y="2451341"/>
                  </a:lnTo>
                  <a:lnTo>
                    <a:pt x="2567990" y="2544546"/>
                  </a:lnTo>
                  <a:lnTo>
                    <a:pt x="2783141" y="2876550"/>
                  </a:lnTo>
                  <a:lnTo>
                    <a:pt x="2711234" y="2923159"/>
                  </a:lnTo>
                  <a:lnTo>
                    <a:pt x="2948267" y="2973768"/>
                  </a:lnTo>
                  <a:lnTo>
                    <a:pt x="2998889" y="2736735"/>
                  </a:lnTo>
                  <a:close/>
                </a:path>
                <a:path w="3634104" h="2974340">
                  <a:moveTo>
                    <a:pt x="3633800" y="1421168"/>
                  </a:moveTo>
                  <a:lnTo>
                    <a:pt x="3418090" y="1226578"/>
                  </a:lnTo>
                  <a:lnTo>
                    <a:pt x="3423374" y="1329156"/>
                  </a:lnTo>
                  <a:lnTo>
                    <a:pt x="3020872" y="1349870"/>
                  </a:lnTo>
                  <a:lnTo>
                    <a:pt x="3031426" y="1555013"/>
                  </a:lnTo>
                  <a:lnTo>
                    <a:pt x="3433927" y="1534299"/>
                  </a:lnTo>
                  <a:lnTo>
                    <a:pt x="3439210" y="1636877"/>
                  </a:lnTo>
                  <a:lnTo>
                    <a:pt x="3633800" y="1421168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126232" y="2995878"/>
            <a:ext cx="59436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5">
                <a:solidFill>
                  <a:srgbClr val="FFFFFF"/>
                </a:solidFill>
                <a:latin typeface="Microsoft YaHei"/>
                <a:cs typeface="Microsoft YaHei"/>
              </a:rPr>
              <a:t>RD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7253" y="2962706"/>
            <a:ext cx="66548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PM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35404" y="5164105"/>
            <a:ext cx="99250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43432" y="7525332"/>
            <a:ext cx="829944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运维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1721" y="7552473"/>
            <a:ext cx="829944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客服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0190" y="5351073"/>
            <a:ext cx="829944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架构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07043" y="4838419"/>
            <a:ext cx="1131570" cy="13557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75"/>
              </a:spcBef>
            </a:pPr>
            <a:r>
              <a:rPr dirty="0" sz="4350">
                <a:latin typeface="Microsoft YaHei"/>
                <a:cs typeface="Microsoft YaHei"/>
              </a:rPr>
              <a:t>周边 角色</a:t>
            </a:r>
            <a:endParaRPr sz="435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7008" y="2192719"/>
            <a:ext cx="2136775" cy="8763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5"/>
              </a:spcBef>
            </a:pPr>
            <a:r>
              <a:rPr dirty="0" sz="2750" spc="15">
                <a:latin typeface="Microsoft YaHei"/>
                <a:cs typeface="Microsoft YaHei"/>
              </a:rPr>
              <a:t>研发过程协作 技术平台共建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64912" y="5187225"/>
            <a:ext cx="2136775" cy="873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0"/>
              </a:spcBef>
            </a:pPr>
            <a:r>
              <a:rPr dirty="0" sz="2750" spc="15">
                <a:latin typeface="Microsoft YaHei"/>
                <a:cs typeface="Microsoft YaHei"/>
              </a:rPr>
              <a:t>技术保障共建 底层技术支持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1673" y="8175700"/>
            <a:ext cx="2136775" cy="8763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5"/>
              </a:spcBef>
            </a:pPr>
            <a:r>
              <a:rPr dirty="0" sz="2750" spc="15">
                <a:latin typeface="Microsoft YaHei"/>
                <a:cs typeface="Microsoft YaHei"/>
              </a:rPr>
              <a:t>赋能问题拦截 跟进用户反馈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00631" y="2192719"/>
            <a:ext cx="2136775" cy="8763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5"/>
              </a:spcBef>
            </a:pPr>
            <a:r>
              <a:rPr dirty="0" sz="2750" spc="15">
                <a:latin typeface="Microsoft YaHei"/>
                <a:cs typeface="Microsoft YaHei"/>
              </a:rPr>
              <a:t>规范协作流程 需求收益反馈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25017" y="4879632"/>
            <a:ext cx="2136775" cy="8763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5"/>
              </a:spcBef>
            </a:pPr>
            <a:r>
              <a:rPr dirty="0" sz="2750" spc="15">
                <a:latin typeface="Microsoft YaHei"/>
                <a:cs typeface="Microsoft YaHei"/>
              </a:rPr>
              <a:t>优化交付流程 协助推动落地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834678" y="8220933"/>
            <a:ext cx="2136775" cy="873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0"/>
              </a:spcBef>
            </a:pPr>
            <a:r>
              <a:rPr dirty="0" sz="2750" spc="15">
                <a:latin typeface="Microsoft YaHei"/>
                <a:cs typeface="Microsoft YaHei"/>
              </a:rPr>
              <a:t>工具流程打通 监控告警串联</a:t>
            </a:r>
            <a:endParaRPr sz="27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72631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人员能力提升</a:t>
            </a:r>
            <a:r>
              <a:rPr dirty="0"/>
              <a:t>不会一蹴而就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5383" y="3657941"/>
            <a:ext cx="4429938" cy="44088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315704" y="3691697"/>
            <a:ext cx="1901825" cy="2453005"/>
            <a:chOff x="8315704" y="3691697"/>
            <a:chExt cx="1901825" cy="2453005"/>
          </a:xfrm>
        </p:grpSpPr>
        <p:sp>
          <p:nvSpPr>
            <p:cNvPr id="5" name="object 5"/>
            <p:cNvSpPr/>
            <p:nvPr/>
          </p:nvSpPr>
          <p:spPr>
            <a:xfrm>
              <a:off x="8546544" y="5017142"/>
              <a:ext cx="1269365" cy="1115060"/>
            </a:xfrm>
            <a:custGeom>
              <a:avLst/>
              <a:gdLst/>
              <a:ahLst/>
              <a:cxnLst/>
              <a:rect l="l" t="t" r="r" b="b"/>
              <a:pathLst>
                <a:path w="1269365" h="1115060">
                  <a:moveTo>
                    <a:pt x="366039" y="0"/>
                  </a:moveTo>
                  <a:lnTo>
                    <a:pt x="0" y="0"/>
                  </a:lnTo>
                  <a:lnTo>
                    <a:pt x="0" y="1018983"/>
                  </a:lnTo>
                  <a:lnTo>
                    <a:pt x="870143" y="1018983"/>
                  </a:lnTo>
                  <a:lnTo>
                    <a:pt x="870143" y="1114616"/>
                  </a:lnTo>
                  <a:lnTo>
                    <a:pt x="1268951" y="835963"/>
                  </a:lnTo>
                  <a:lnTo>
                    <a:pt x="870143" y="557308"/>
                  </a:lnTo>
                  <a:lnTo>
                    <a:pt x="870143" y="652942"/>
                  </a:lnTo>
                  <a:lnTo>
                    <a:pt x="366039" y="652942"/>
                  </a:lnTo>
                  <a:lnTo>
                    <a:pt x="366039" y="0"/>
                  </a:lnTo>
                  <a:close/>
                </a:path>
              </a:pathLst>
            </a:custGeom>
            <a:solidFill>
              <a:srgbClr val="C0C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46543" y="5017142"/>
              <a:ext cx="1269365" cy="1115060"/>
            </a:xfrm>
            <a:custGeom>
              <a:avLst/>
              <a:gdLst/>
              <a:ahLst/>
              <a:cxnLst/>
              <a:rect l="l" t="t" r="r" b="b"/>
              <a:pathLst>
                <a:path w="1269365" h="1115060">
                  <a:moveTo>
                    <a:pt x="366039" y="0"/>
                  </a:moveTo>
                  <a:lnTo>
                    <a:pt x="366039" y="652942"/>
                  </a:lnTo>
                  <a:lnTo>
                    <a:pt x="870142" y="652942"/>
                  </a:lnTo>
                  <a:lnTo>
                    <a:pt x="870142" y="557308"/>
                  </a:lnTo>
                  <a:lnTo>
                    <a:pt x="1268952" y="835963"/>
                  </a:lnTo>
                  <a:lnTo>
                    <a:pt x="870142" y="1114617"/>
                  </a:lnTo>
                  <a:lnTo>
                    <a:pt x="870142" y="1018983"/>
                  </a:lnTo>
                  <a:lnTo>
                    <a:pt x="0" y="1018983"/>
                  </a:lnTo>
                  <a:lnTo>
                    <a:pt x="0" y="0"/>
                  </a:lnTo>
                  <a:lnTo>
                    <a:pt x="366039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28404" y="3704397"/>
              <a:ext cx="1876425" cy="1313815"/>
            </a:xfrm>
            <a:custGeom>
              <a:avLst/>
              <a:gdLst/>
              <a:ahLst/>
              <a:cxnLst/>
              <a:rect l="l" t="t" r="r" b="b"/>
              <a:pathLst>
                <a:path w="1876425" h="1313814">
                  <a:moveTo>
                    <a:pt x="1657418" y="0"/>
                  </a:moveTo>
                  <a:lnTo>
                    <a:pt x="218942" y="0"/>
                  </a:lnTo>
                  <a:lnTo>
                    <a:pt x="168740" y="5782"/>
                  </a:lnTo>
                  <a:lnTo>
                    <a:pt x="122657" y="22253"/>
                  </a:lnTo>
                  <a:lnTo>
                    <a:pt x="82005" y="48099"/>
                  </a:lnTo>
                  <a:lnTo>
                    <a:pt x="48099" y="82005"/>
                  </a:lnTo>
                  <a:lnTo>
                    <a:pt x="22253" y="122657"/>
                  </a:lnTo>
                  <a:lnTo>
                    <a:pt x="5782" y="168740"/>
                  </a:lnTo>
                  <a:lnTo>
                    <a:pt x="0" y="218942"/>
                  </a:lnTo>
                  <a:lnTo>
                    <a:pt x="0" y="1094449"/>
                  </a:lnTo>
                  <a:lnTo>
                    <a:pt x="5782" y="1144651"/>
                  </a:lnTo>
                  <a:lnTo>
                    <a:pt x="22253" y="1190734"/>
                  </a:lnTo>
                  <a:lnTo>
                    <a:pt x="48099" y="1231386"/>
                  </a:lnTo>
                  <a:lnTo>
                    <a:pt x="82005" y="1265292"/>
                  </a:lnTo>
                  <a:lnTo>
                    <a:pt x="122657" y="1291138"/>
                  </a:lnTo>
                  <a:lnTo>
                    <a:pt x="168740" y="1307609"/>
                  </a:lnTo>
                  <a:lnTo>
                    <a:pt x="218942" y="1313392"/>
                  </a:lnTo>
                  <a:lnTo>
                    <a:pt x="1657418" y="1313392"/>
                  </a:lnTo>
                  <a:lnTo>
                    <a:pt x="1707619" y="1307609"/>
                  </a:lnTo>
                  <a:lnTo>
                    <a:pt x="1753703" y="1291138"/>
                  </a:lnTo>
                  <a:lnTo>
                    <a:pt x="1794355" y="1265292"/>
                  </a:lnTo>
                  <a:lnTo>
                    <a:pt x="1828260" y="1231386"/>
                  </a:lnTo>
                  <a:lnTo>
                    <a:pt x="1854106" y="1190734"/>
                  </a:lnTo>
                  <a:lnTo>
                    <a:pt x="1870577" y="1144651"/>
                  </a:lnTo>
                  <a:lnTo>
                    <a:pt x="1876359" y="1094449"/>
                  </a:lnTo>
                  <a:lnTo>
                    <a:pt x="1876359" y="218942"/>
                  </a:lnTo>
                  <a:lnTo>
                    <a:pt x="1870577" y="168740"/>
                  </a:lnTo>
                  <a:lnTo>
                    <a:pt x="1854106" y="122657"/>
                  </a:lnTo>
                  <a:lnTo>
                    <a:pt x="1828260" y="82005"/>
                  </a:lnTo>
                  <a:lnTo>
                    <a:pt x="1794355" y="48099"/>
                  </a:lnTo>
                  <a:lnTo>
                    <a:pt x="1753703" y="22253"/>
                  </a:lnTo>
                  <a:lnTo>
                    <a:pt x="1707619" y="5782"/>
                  </a:lnTo>
                  <a:lnTo>
                    <a:pt x="1657418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28404" y="3704397"/>
              <a:ext cx="1876425" cy="1313815"/>
            </a:xfrm>
            <a:custGeom>
              <a:avLst/>
              <a:gdLst/>
              <a:ahLst/>
              <a:cxnLst/>
              <a:rect l="l" t="t" r="r" b="b"/>
              <a:pathLst>
                <a:path w="1876425" h="1313814">
                  <a:moveTo>
                    <a:pt x="0" y="218941"/>
                  </a:moveTo>
                  <a:lnTo>
                    <a:pt x="5782" y="168740"/>
                  </a:lnTo>
                  <a:lnTo>
                    <a:pt x="22253" y="122656"/>
                  </a:lnTo>
                  <a:lnTo>
                    <a:pt x="48098" y="82004"/>
                  </a:lnTo>
                  <a:lnTo>
                    <a:pt x="82004" y="48099"/>
                  </a:lnTo>
                  <a:lnTo>
                    <a:pt x="122656" y="22253"/>
                  </a:lnTo>
                  <a:lnTo>
                    <a:pt x="168740" y="5782"/>
                  </a:lnTo>
                  <a:lnTo>
                    <a:pt x="218941" y="0"/>
                  </a:lnTo>
                  <a:lnTo>
                    <a:pt x="1657417" y="0"/>
                  </a:lnTo>
                  <a:lnTo>
                    <a:pt x="1707619" y="5782"/>
                  </a:lnTo>
                  <a:lnTo>
                    <a:pt x="1753703" y="22253"/>
                  </a:lnTo>
                  <a:lnTo>
                    <a:pt x="1794354" y="48099"/>
                  </a:lnTo>
                  <a:lnTo>
                    <a:pt x="1828260" y="82004"/>
                  </a:lnTo>
                  <a:lnTo>
                    <a:pt x="1854106" y="122656"/>
                  </a:lnTo>
                  <a:lnTo>
                    <a:pt x="1870577" y="168740"/>
                  </a:lnTo>
                  <a:lnTo>
                    <a:pt x="1876359" y="218941"/>
                  </a:lnTo>
                  <a:lnTo>
                    <a:pt x="1876359" y="1094449"/>
                  </a:lnTo>
                  <a:lnTo>
                    <a:pt x="1870577" y="1144651"/>
                  </a:lnTo>
                  <a:lnTo>
                    <a:pt x="1854106" y="1190734"/>
                  </a:lnTo>
                  <a:lnTo>
                    <a:pt x="1828260" y="1231386"/>
                  </a:lnTo>
                  <a:lnTo>
                    <a:pt x="1794354" y="1265292"/>
                  </a:lnTo>
                  <a:lnTo>
                    <a:pt x="1753703" y="1291137"/>
                  </a:lnTo>
                  <a:lnTo>
                    <a:pt x="1707619" y="1307609"/>
                  </a:lnTo>
                  <a:lnTo>
                    <a:pt x="1657417" y="1313391"/>
                  </a:lnTo>
                  <a:lnTo>
                    <a:pt x="218941" y="1313391"/>
                  </a:lnTo>
                  <a:lnTo>
                    <a:pt x="168740" y="1307609"/>
                  </a:lnTo>
                  <a:lnTo>
                    <a:pt x="122656" y="1291137"/>
                  </a:lnTo>
                  <a:lnTo>
                    <a:pt x="82004" y="1265292"/>
                  </a:lnTo>
                  <a:lnTo>
                    <a:pt x="48098" y="1231386"/>
                  </a:lnTo>
                  <a:lnTo>
                    <a:pt x="22253" y="1190734"/>
                  </a:lnTo>
                  <a:lnTo>
                    <a:pt x="5782" y="1144651"/>
                  </a:lnTo>
                  <a:lnTo>
                    <a:pt x="0" y="1094449"/>
                  </a:lnTo>
                  <a:lnTo>
                    <a:pt x="0" y="218941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499981" y="4100598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5">
                <a:solidFill>
                  <a:srgbClr val="FFFFFF"/>
                </a:solidFill>
                <a:latin typeface="Microsoft YaHei"/>
                <a:cs typeface="Microsoft YaHei"/>
              </a:rPr>
              <a:t>树立标杆</a:t>
            </a:r>
            <a:endParaRPr sz="295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71406" y="5167069"/>
            <a:ext cx="1901825" cy="2453005"/>
            <a:chOff x="9871406" y="5167069"/>
            <a:chExt cx="1901825" cy="2453005"/>
          </a:xfrm>
        </p:grpSpPr>
        <p:sp>
          <p:nvSpPr>
            <p:cNvPr id="11" name="object 11"/>
            <p:cNvSpPr/>
            <p:nvPr/>
          </p:nvSpPr>
          <p:spPr>
            <a:xfrm>
              <a:off x="10102244" y="6492514"/>
              <a:ext cx="1269365" cy="1115060"/>
            </a:xfrm>
            <a:custGeom>
              <a:avLst/>
              <a:gdLst/>
              <a:ahLst/>
              <a:cxnLst/>
              <a:rect l="l" t="t" r="r" b="b"/>
              <a:pathLst>
                <a:path w="1269365" h="1115059">
                  <a:moveTo>
                    <a:pt x="366040" y="0"/>
                  </a:moveTo>
                  <a:lnTo>
                    <a:pt x="0" y="0"/>
                  </a:lnTo>
                  <a:lnTo>
                    <a:pt x="0" y="1018982"/>
                  </a:lnTo>
                  <a:lnTo>
                    <a:pt x="870143" y="1018982"/>
                  </a:lnTo>
                  <a:lnTo>
                    <a:pt x="870143" y="1114616"/>
                  </a:lnTo>
                  <a:lnTo>
                    <a:pt x="1268953" y="835963"/>
                  </a:lnTo>
                  <a:lnTo>
                    <a:pt x="870143" y="557308"/>
                  </a:lnTo>
                  <a:lnTo>
                    <a:pt x="870143" y="652942"/>
                  </a:lnTo>
                  <a:lnTo>
                    <a:pt x="366040" y="652942"/>
                  </a:lnTo>
                  <a:lnTo>
                    <a:pt x="366040" y="0"/>
                  </a:lnTo>
                  <a:close/>
                </a:path>
              </a:pathLst>
            </a:custGeom>
            <a:solidFill>
              <a:srgbClr val="C0C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102245" y="6492514"/>
              <a:ext cx="1269365" cy="1115060"/>
            </a:xfrm>
            <a:custGeom>
              <a:avLst/>
              <a:gdLst/>
              <a:ahLst/>
              <a:cxnLst/>
              <a:rect l="l" t="t" r="r" b="b"/>
              <a:pathLst>
                <a:path w="1269365" h="1115059">
                  <a:moveTo>
                    <a:pt x="366039" y="0"/>
                  </a:moveTo>
                  <a:lnTo>
                    <a:pt x="366039" y="652942"/>
                  </a:lnTo>
                  <a:lnTo>
                    <a:pt x="870142" y="652942"/>
                  </a:lnTo>
                  <a:lnTo>
                    <a:pt x="870142" y="557308"/>
                  </a:lnTo>
                  <a:lnTo>
                    <a:pt x="1268952" y="835963"/>
                  </a:lnTo>
                  <a:lnTo>
                    <a:pt x="870142" y="1114617"/>
                  </a:lnTo>
                  <a:lnTo>
                    <a:pt x="870142" y="1018983"/>
                  </a:lnTo>
                  <a:lnTo>
                    <a:pt x="0" y="1018983"/>
                  </a:lnTo>
                  <a:lnTo>
                    <a:pt x="0" y="0"/>
                  </a:lnTo>
                  <a:lnTo>
                    <a:pt x="366039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884106" y="5179769"/>
              <a:ext cx="1876425" cy="1313815"/>
            </a:xfrm>
            <a:custGeom>
              <a:avLst/>
              <a:gdLst/>
              <a:ahLst/>
              <a:cxnLst/>
              <a:rect l="l" t="t" r="r" b="b"/>
              <a:pathLst>
                <a:path w="1876425" h="1313814">
                  <a:moveTo>
                    <a:pt x="1657418" y="0"/>
                  </a:moveTo>
                  <a:lnTo>
                    <a:pt x="218942" y="0"/>
                  </a:lnTo>
                  <a:lnTo>
                    <a:pt x="168740" y="5782"/>
                  </a:lnTo>
                  <a:lnTo>
                    <a:pt x="122657" y="22253"/>
                  </a:lnTo>
                  <a:lnTo>
                    <a:pt x="82005" y="48099"/>
                  </a:lnTo>
                  <a:lnTo>
                    <a:pt x="48099" y="82004"/>
                  </a:lnTo>
                  <a:lnTo>
                    <a:pt x="22253" y="122656"/>
                  </a:lnTo>
                  <a:lnTo>
                    <a:pt x="5782" y="168740"/>
                  </a:lnTo>
                  <a:lnTo>
                    <a:pt x="0" y="218941"/>
                  </a:lnTo>
                  <a:lnTo>
                    <a:pt x="0" y="1094449"/>
                  </a:lnTo>
                  <a:lnTo>
                    <a:pt x="5782" y="1144651"/>
                  </a:lnTo>
                  <a:lnTo>
                    <a:pt x="22253" y="1190734"/>
                  </a:lnTo>
                  <a:lnTo>
                    <a:pt x="48099" y="1231386"/>
                  </a:lnTo>
                  <a:lnTo>
                    <a:pt x="82005" y="1265292"/>
                  </a:lnTo>
                  <a:lnTo>
                    <a:pt x="122657" y="1291137"/>
                  </a:lnTo>
                  <a:lnTo>
                    <a:pt x="168740" y="1307608"/>
                  </a:lnTo>
                  <a:lnTo>
                    <a:pt x="218942" y="1313390"/>
                  </a:lnTo>
                  <a:lnTo>
                    <a:pt x="1657418" y="1313390"/>
                  </a:lnTo>
                  <a:lnTo>
                    <a:pt x="1707619" y="1307608"/>
                  </a:lnTo>
                  <a:lnTo>
                    <a:pt x="1753703" y="1291137"/>
                  </a:lnTo>
                  <a:lnTo>
                    <a:pt x="1794355" y="1265292"/>
                  </a:lnTo>
                  <a:lnTo>
                    <a:pt x="1828260" y="1231386"/>
                  </a:lnTo>
                  <a:lnTo>
                    <a:pt x="1854106" y="1190734"/>
                  </a:lnTo>
                  <a:lnTo>
                    <a:pt x="1870577" y="1144651"/>
                  </a:lnTo>
                  <a:lnTo>
                    <a:pt x="1876359" y="1094449"/>
                  </a:lnTo>
                  <a:lnTo>
                    <a:pt x="1876359" y="218941"/>
                  </a:lnTo>
                  <a:lnTo>
                    <a:pt x="1870577" y="168740"/>
                  </a:lnTo>
                  <a:lnTo>
                    <a:pt x="1854106" y="122656"/>
                  </a:lnTo>
                  <a:lnTo>
                    <a:pt x="1828260" y="82004"/>
                  </a:lnTo>
                  <a:lnTo>
                    <a:pt x="1794355" y="48099"/>
                  </a:lnTo>
                  <a:lnTo>
                    <a:pt x="1753703" y="22253"/>
                  </a:lnTo>
                  <a:lnTo>
                    <a:pt x="1707619" y="5782"/>
                  </a:lnTo>
                  <a:lnTo>
                    <a:pt x="1657418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84106" y="5179769"/>
              <a:ext cx="1876425" cy="1313815"/>
            </a:xfrm>
            <a:custGeom>
              <a:avLst/>
              <a:gdLst/>
              <a:ahLst/>
              <a:cxnLst/>
              <a:rect l="l" t="t" r="r" b="b"/>
              <a:pathLst>
                <a:path w="1876425" h="1313814">
                  <a:moveTo>
                    <a:pt x="0" y="218941"/>
                  </a:moveTo>
                  <a:lnTo>
                    <a:pt x="5782" y="168740"/>
                  </a:lnTo>
                  <a:lnTo>
                    <a:pt x="22253" y="122656"/>
                  </a:lnTo>
                  <a:lnTo>
                    <a:pt x="48098" y="82004"/>
                  </a:lnTo>
                  <a:lnTo>
                    <a:pt x="82004" y="48099"/>
                  </a:lnTo>
                  <a:lnTo>
                    <a:pt x="122656" y="22253"/>
                  </a:lnTo>
                  <a:lnTo>
                    <a:pt x="168740" y="5782"/>
                  </a:lnTo>
                  <a:lnTo>
                    <a:pt x="218941" y="0"/>
                  </a:lnTo>
                  <a:lnTo>
                    <a:pt x="1657417" y="0"/>
                  </a:lnTo>
                  <a:lnTo>
                    <a:pt x="1707619" y="5782"/>
                  </a:lnTo>
                  <a:lnTo>
                    <a:pt x="1753703" y="22253"/>
                  </a:lnTo>
                  <a:lnTo>
                    <a:pt x="1794354" y="48099"/>
                  </a:lnTo>
                  <a:lnTo>
                    <a:pt x="1828260" y="82004"/>
                  </a:lnTo>
                  <a:lnTo>
                    <a:pt x="1854106" y="122656"/>
                  </a:lnTo>
                  <a:lnTo>
                    <a:pt x="1870577" y="168740"/>
                  </a:lnTo>
                  <a:lnTo>
                    <a:pt x="1876359" y="218941"/>
                  </a:lnTo>
                  <a:lnTo>
                    <a:pt x="1876359" y="1094449"/>
                  </a:lnTo>
                  <a:lnTo>
                    <a:pt x="1870577" y="1144651"/>
                  </a:lnTo>
                  <a:lnTo>
                    <a:pt x="1854106" y="1190734"/>
                  </a:lnTo>
                  <a:lnTo>
                    <a:pt x="1828260" y="1231386"/>
                  </a:lnTo>
                  <a:lnTo>
                    <a:pt x="1794354" y="1265292"/>
                  </a:lnTo>
                  <a:lnTo>
                    <a:pt x="1753703" y="1291137"/>
                  </a:lnTo>
                  <a:lnTo>
                    <a:pt x="1707619" y="1307609"/>
                  </a:lnTo>
                  <a:lnTo>
                    <a:pt x="1657417" y="1313391"/>
                  </a:lnTo>
                  <a:lnTo>
                    <a:pt x="218941" y="1313391"/>
                  </a:lnTo>
                  <a:lnTo>
                    <a:pt x="168740" y="1307609"/>
                  </a:lnTo>
                  <a:lnTo>
                    <a:pt x="122656" y="1291137"/>
                  </a:lnTo>
                  <a:lnTo>
                    <a:pt x="82004" y="1265292"/>
                  </a:lnTo>
                  <a:lnTo>
                    <a:pt x="48098" y="1231386"/>
                  </a:lnTo>
                  <a:lnTo>
                    <a:pt x="22253" y="1190734"/>
                  </a:lnTo>
                  <a:lnTo>
                    <a:pt x="5782" y="1144651"/>
                  </a:lnTo>
                  <a:lnTo>
                    <a:pt x="0" y="1094449"/>
                  </a:lnTo>
                  <a:lnTo>
                    <a:pt x="0" y="218941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055683" y="557523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5">
                <a:solidFill>
                  <a:srgbClr val="FFFFFF"/>
                </a:solidFill>
                <a:latin typeface="Microsoft YaHei"/>
                <a:cs typeface="Microsoft YaHei"/>
              </a:rPr>
              <a:t>营造氛围</a:t>
            </a:r>
            <a:endParaRPr sz="295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427244" y="6642578"/>
            <a:ext cx="1901825" cy="1338580"/>
            <a:chOff x="11427244" y="6642578"/>
            <a:chExt cx="1901825" cy="1338580"/>
          </a:xfrm>
        </p:grpSpPr>
        <p:sp>
          <p:nvSpPr>
            <p:cNvPr id="17" name="object 17"/>
            <p:cNvSpPr/>
            <p:nvPr/>
          </p:nvSpPr>
          <p:spPr>
            <a:xfrm>
              <a:off x="11439809" y="6655143"/>
              <a:ext cx="1876425" cy="1313815"/>
            </a:xfrm>
            <a:custGeom>
              <a:avLst/>
              <a:gdLst/>
              <a:ahLst/>
              <a:cxnLst/>
              <a:rect l="l" t="t" r="r" b="b"/>
              <a:pathLst>
                <a:path w="1876425" h="1313815">
                  <a:moveTo>
                    <a:pt x="1657420" y="0"/>
                  </a:moveTo>
                  <a:lnTo>
                    <a:pt x="218941" y="0"/>
                  </a:lnTo>
                  <a:lnTo>
                    <a:pt x="168740" y="5782"/>
                  </a:lnTo>
                  <a:lnTo>
                    <a:pt x="122656" y="22253"/>
                  </a:lnTo>
                  <a:lnTo>
                    <a:pt x="82004" y="48098"/>
                  </a:lnTo>
                  <a:lnTo>
                    <a:pt x="48099" y="82004"/>
                  </a:lnTo>
                  <a:lnTo>
                    <a:pt x="22253" y="122656"/>
                  </a:lnTo>
                  <a:lnTo>
                    <a:pt x="5782" y="168739"/>
                  </a:lnTo>
                  <a:lnTo>
                    <a:pt x="0" y="218941"/>
                  </a:lnTo>
                  <a:lnTo>
                    <a:pt x="0" y="1094449"/>
                  </a:lnTo>
                  <a:lnTo>
                    <a:pt x="5782" y="1144650"/>
                  </a:lnTo>
                  <a:lnTo>
                    <a:pt x="22253" y="1190734"/>
                  </a:lnTo>
                  <a:lnTo>
                    <a:pt x="48099" y="1231385"/>
                  </a:lnTo>
                  <a:lnTo>
                    <a:pt x="82004" y="1265291"/>
                  </a:lnTo>
                  <a:lnTo>
                    <a:pt x="122656" y="1291137"/>
                  </a:lnTo>
                  <a:lnTo>
                    <a:pt x="168740" y="1307608"/>
                  </a:lnTo>
                  <a:lnTo>
                    <a:pt x="218941" y="1313390"/>
                  </a:lnTo>
                  <a:lnTo>
                    <a:pt x="1657420" y="1313390"/>
                  </a:lnTo>
                  <a:lnTo>
                    <a:pt x="1707620" y="1307608"/>
                  </a:lnTo>
                  <a:lnTo>
                    <a:pt x="1753702" y="1291137"/>
                  </a:lnTo>
                  <a:lnTo>
                    <a:pt x="1794352" y="1265291"/>
                  </a:lnTo>
                  <a:lnTo>
                    <a:pt x="1828257" y="1231385"/>
                  </a:lnTo>
                  <a:lnTo>
                    <a:pt x="1854101" y="1190734"/>
                  </a:lnTo>
                  <a:lnTo>
                    <a:pt x="1870572" y="1144650"/>
                  </a:lnTo>
                  <a:lnTo>
                    <a:pt x="1876354" y="1094449"/>
                  </a:lnTo>
                  <a:lnTo>
                    <a:pt x="1876354" y="218941"/>
                  </a:lnTo>
                  <a:lnTo>
                    <a:pt x="1870572" y="168739"/>
                  </a:lnTo>
                  <a:lnTo>
                    <a:pt x="1854101" y="122656"/>
                  </a:lnTo>
                  <a:lnTo>
                    <a:pt x="1828257" y="82004"/>
                  </a:lnTo>
                  <a:lnTo>
                    <a:pt x="1794352" y="48098"/>
                  </a:lnTo>
                  <a:lnTo>
                    <a:pt x="1753702" y="22253"/>
                  </a:lnTo>
                  <a:lnTo>
                    <a:pt x="1707620" y="5782"/>
                  </a:lnTo>
                  <a:lnTo>
                    <a:pt x="165742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439809" y="6655143"/>
              <a:ext cx="1876425" cy="1313815"/>
            </a:xfrm>
            <a:custGeom>
              <a:avLst/>
              <a:gdLst/>
              <a:ahLst/>
              <a:cxnLst/>
              <a:rect l="l" t="t" r="r" b="b"/>
              <a:pathLst>
                <a:path w="1876425" h="1313815">
                  <a:moveTo>
                    <a:pt x="0" y="218941"/>
                  </a:moveTo>
                  <a:lnTo>
                    <a:pt x="5782" y="168740"/>
                  </a:lnTo>
                  <a:lnTo>
                    <a:pt x="22253" y="122656"/>
                  </a:lnTo>
                  <a:lnTo>
                    <a:pt x="48098" y="82004"/>
                  </a:lnTo>
                  <a:lnTo>
                    <a:pt x="82004" y="48099"/>
                  </a:lnTo>
                  <a:lnTo>
                    <a:pt x="122656" y="22253"/>
                  </a:lnTo>
                  <a:lnTo>
                    <a:pt x="168740" y="5782"/>
                  </a:lnTo>
                  <a:lnTo>
                    <a:pt x="218941" y="0"/>
                  </a:lnTo>
                  <a:lnTo>
                    <a:pt x="1657417" y="0"/>
                  </a:lnTo>
                  <a:lnTo>
                    <a:pt x="1707619" y="5782"/>
                  </a:lnTo>
                  <a:lnTo>
                    <a:pt x="1753703" y="22253"/>
                  </a:lnTo>
                  <a:lnTo>
                    <a:pt x="1794354" y="48099"/>
                  </a:lnTo>
                  <a:lnTo>
                    <a:pt x="1828260" y="82004"/>
                  </a:lnTo>
                  <a:lnTo>
                    <a:pt x="1854106" y="122656"/>
                  </a:lnTo>
                  <a:lnTo>
                    <a:pt x="1870577" y="168740"/>
                  </a:lnTo>
                  <a:lnTo>
                    <a:pt x="1876359" y="218941"/>
                  </a:lnTo>
                  <a:lnTo>
                    <a:pt x="1876359" y="1094449"/>
                  </a:lnTo>
                  <a:lnTo>
                    <a:pt x="1870577" y="1144651"/>
                  </a:lnTo>
                  <a:lnTo>
                    <a:pt x="1854106" y="1190734"/>
                  </a:lnTo>
                  <a:lnTo>
                    <a:pt x="1828260" y="1231386"/>
                  </a:lnTo>
                  <a:lnTo>
                    <a:pt x="1794354" y="1265292"/>
                  </a:lnTo>
                  <a:lnTo>
                    <a:pt x="1753703" y="1291137"/>
                  </a:lnTo>
                  <a:lnTo>
                    <a:pt x="1707619" y="1307609"/>
                  </a:lnTo>
                  <a:lnTo>
                    <a:pt x="1657417" y="1313391"/>
                  </a:lnTo>
                  <a:lnTo>
                    <a:pt x="218941" y="1313391"/>
                  </a:lnTo>
                  <a:lnTo>
                    <a:pt x="168740" y="1307609"/>
                  </a:lnTo>
                  <a:lnTo>
                    <a:pt x="122656" y="1291137"/>
                  </a:lnTo>
                  <a:lnTo>
                    <a:pt x="82004" y="1265292"/>
                  </a:lnTo>
                  <a:lnTo>
                    <a:pt x="48098" y="1231386"/>
                  </a:lnTo>
                  <a:lnTo>
                    <a:pt x="22253" y="1190734"/>
                  </a:lnTo>
                  <a:lnTo>
                    <a:pt x="5782" y="1144651"/>
                  </a:lnTo>
                  <a:lnTo>
                    <a:pt x="0" y="1094449"/>
                  </a:lnTo>
                  <a:lnTo>
                    <a:pt x="0" y="218941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11385" y="7049870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5">
                <a:solidFill>
                  <a:srgbClr val="FFFFFF"/>
                </a:solidFill>
                <a:latin typeface="Microsoft YaHei"/>
                <a:cs typeface="Microsoft YaHei"/>
              </a:rPr>
              <a:t>制定红线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22157" y="4069437"/>
            <a:ext cx="444881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做好正反馈，注重仪式感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35027" y="7018708"/>
            <a:ext cx="324231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警惕劣币驱逐良币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52698" y="5471698"/>
            <a:ext cx="364426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知识共享，横向联动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0566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第三步：</a:t>
            </a:r>
            <a:r>
              <a:rPr dirty="0"/>
              <a:t>工具平台建设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1990" y="2204781"/>
            <a:ext cx="2588895" cy="1695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流程和数据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272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研发协作线上化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5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质效数据可视化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1990" y="4970100"/>
            <a:ext cx="2588895" cy="1692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测试平台化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272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保障测试完备性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提升测试生产力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1990" y="7732404"/>
            <a:ext cx="2287270" cy="1695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生产和发布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275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安全高效发布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线上技术运营</a:t>
            </a:r>
            <a:endParaRPr sz="235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31153" y="2082553"/>
            <a:ext cx="13125450" cy="7496175"/>
            <a:chOff x="5731153" y="2082553"/>
            <a:chExt cx="13125450" cy="74961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6282" y="2082553"/>
              <a:ext cx="13100182" cy="74955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56283" y="2540816"/>
              <a:ext cx="6050280" cy="1508760"/>
            </a:xfrm>
            <a:custGeom>
              <a:avLst/>
              <a:gdLst/>
              <a:ahLst/>
              <a:cxnLst/>
              <a:rect l="l" t="t" r="r" b="b"/>
              <a:pathLst>
                <a:path w="6050280" h="1508760">
                  <a:moveTo>
                    <a:pt x="0" y="754066"/>
                  </a:moveTo>
                  <a:lnTo>
                    <a:pt x="7595" y="700214"/>
                  </a:lnTo>
                  <a:lnTo>
                    <a:pt x="30038" y="647383"/>
                  </a:lnTo>
                  <a:lnTo>
                    <a:pt x="52998" y="612794"/>
                  </a:lnTo>
                  <a:lnTo>
                    <a:pt x="82177" y="578753"/>
                  </a:lnTo>
                  <a:lnTo>
                    <a:pt x="117425" y="545299"/>
                  </a:lnTo>
                  <a:lnTo>
                    <a:pt x="158591" y="512469"/>
                  </a:lnTo>
                  <a:lnTo>
                    <a:pt x="205521" y="480301"/>
                  </a:lnTo>
                  <a:lnTo>
                    <a:pt x="258065" y="448833"/>
                  </a:lnTo>
                  <a:lnTo>
                    <a:pt x="316072" y="418103"/>
                  </a:lnTo>
                  <a:lnTo>
                    <a:pt x="379388" y="388149"/>
                  </a:lnTo>
                  <a:lnTo>
                    <a:pt x="447863" y="359008"/>
                  </a:lnTo>
                  <a:lnTo>
                    <a:pt x="483988" y="344754"/>
                  </a:lnTo>
                  <a:lnTo>
                    <a:pt x="521346" y="330718"/>
                  </a:lnTo>
                  <a:lnTo>
                    <a:pt x="559917" y="316904"/>
                  </a:lnTo>
                  <a:lnTo>
                    <a:pt x="599683" y="303317"/>
                  </a:lnTo>
                  <a:lnTo>
                    <a:pt x="640625" y="289962"/>
                  </a:lnTo>
                  <a:lnTo>
                    <a:pt x="682724" y="276843"/>
                  </a:lnTo>
                  <a:lnTo>
                    <a:pt x="725962" y="263965"/>
                  </a:lnTo>
                  <a:lnTo>
                    <a:pt x="770318" y="251333"/>
                  </a:lnTo>
                  <a:lnTo>
                    <a:pt x="815774" y="238952"/>
                  </a:lnTo>
                  <a:lnTo>
                    <a:pt x="862311" y="226826"/>
                  </a:lnTo>
                  <a:lnTo>
                    <a:pt x="909911" y="214960"/>
                  </a:lnTo>
                  <a:lnTo>
                    <a:pt x="958554" y="203359"/>
                  </a:lnTo>
                  <a:lnTo>
                    <a:pt x="1008221" y="192028"/>
                  </a:lnTo>
                  <a:lnTo>
                    <a:pt x="1058893" y="180971"/>
                  </a:lnTo>
                  <a:lnTo>
                    <a:pt x="1110552" y="170192"/>
                  </a:lnTo>
                  <a:lnTo>
                    <a:pt x="1163178" y="159698"/>
                  </a:lnTo>
                  <a:lnTo>
                    <a:pt x="1216752" y="149491"/>
                  </a:lnTo>
                  <a:lnTo>
                    <a:pt x="1271256" y="139578"/>
                  </a:lnTo>
                  <a:lnTo>
                    <a:pt x="1326670" y="129963"/>
                  </a:lnTo>
                  <a:lnTo>
                    <a:pt x="1382976" y="120650"/>
                  </a:lnTo>
                  <a:lnTo>
                    <a:pt x="1440155" y="111645"/>
                  </a:lnTo>
                  <a:lnTo>
                    <a:pt x="1498187" y="102952"/>
                  </a:lnTo>
                  <a:lnTo>
                    <a:pt x="1557054" y="94575"/>
                  </a:lnTo>
                  <a:lnTo>
                    <a:pt x="1616736" y="86520"/>
                  </a:lnTo>
                  <a:lnTo>
                    <a:pt x="1677216" y="78791"/>
                  </a:lnTo>
                  <a:lnTo>
                    <a:pt x="1738473" y="71393"/>
                  </a:lnTo>
                  <a:lnTo>
                    <a:pt x="1800489" y="64331"/>
                  </a:lnTo>
                  <a:lnTo>
                    <a:pt x="1863245" y="57610"/>
                  </a:lnTo>
                  <a:lnTo>
                    <a:pt x="1926721" y="51233"/>
                  </a:lnTo>
                  <a:lnTo>
                    <a:pt x="1990900" y="45206"/>
                  </a:lnTo>
                  <a:lnTo>
                    <a:pt x="2055762" y="39534"/>
                  </a:lnTo>
                  <a:lnTo>
                    <a:pt x="2121287" y="34221"/>
                  </a:lnTo>
                  <a:lnTo>
                    <a:pt x="2187458" y="29272"/>
                  </a:lnTo>
                  <a:lnTo>
                    <a:pt x="2254255" y="24692"/>
                  </a:lnTo>
                  <a:lnTo>
                    <a:pt x="2321659" y="20485"/>
                  </a:lnTo>
                  <a:lnTo>
                    <a:pt x="2389652" y="16657"/>
                  </a:lnTo>
                  <a:lnTo>
                    <a:pt x="2458213" y="13211"/>
                  </a:lnTo>
                  <a:lnTo>
                    <a:pt x="2527325" y="10153"/>
                  </a:lnTo>
                  <a:lnTo>
                    <a:pt x="2596969" y="7488"/>
                  </a:lnTo>
                  <a:lnTo>
                    <a:pt x="2667124" y="5219"/>
                  </a:lnTo>
                  <a:lnTo>
                    <a:pt x="2737773" y="3353"/>
                  </a:lnTo>
                  <a:lnTo>
                    <a:pt x="2808897" y="1893"/>
                  </a:lnTo>
                  <a:lnTo>
                    <a:pt x="2880476" y="844"/>
                  </a:lnTo>
                  <a:lnTo>
                    <a:pt x="2952491" y="211"/>
                  </a:lnTo>
                  <a:lnTo>
                    <a:pt x="3024925" y="0"/>
                  </a:lnTo>
                  <a:lnTo>
                    <a:pt x="3097358" y="211"/>
                  </a:lnTo>
                  <a:lnTo>
                    <a:pt x="3169373" y="844"/>
                  </a:lnTo>
                  <a:lnTo>
                    <a:pt x="3240952" y="1893"/>
                  </a:lnTo>
                  <a:lnTo>
                    <a:pt x="3312076" y="3353"/>
                  </a:lnTo>
                  <a:lnTo>
                    <a:pt x="3382725" y="5219"/>
                  </a:lnTo>
                  <a:lnTo>
                    <a:pt x="3452881" y="7488"/>
                  </a:lnTo>
                  <a:lnTo>
                    <a:pt x="3522524" y="10153"/>
                  </a:lnTo>
                  <a:lnTo>
                    <a:pt x="3591636" y="13211"/>
                  </a:lnTo>
                  <a:lnTo>
                    <a:pt x="3660198" y="16657"/>
                  </a:lnTo>
                  <a:lnTo>
                    <a:pt x="3728190" y="20485"/>
                  </a:lnTo>
                  <a:lnTo>
                    <a:pt x="3795594" y="24692"/>
                  </a:lnTo>
                  <a:lnTo>
                    <a:pt x="3862391" y="29272"/>
                  </a:lnTo>
                  <a:lnTo>
                    <a:pt x="3928562" y="34221"/>
                  </a:lnTo>
                  <a:lnTo>
                    <a:pt x="3994088" y="39534"/>
                  </a:lnTo>
                  <a:lnTo>
                    <a:pt x="4058949" y="45206"/>
                  </a:lnTo>
                  <a:lnTo>
                    <a:pt x="4123128" y="51233"/>
                  </a:lnTo>
                  <a:lnTo>
                    <a:pt x="4186605" y="57610"/>
                  </a:lnTo>
                  <a:lnTo>
                    <a:pt x="4249361" y="64331"/>
                  </a:lnTo>
                  <a:lnTo>
                    <a:pt x="4311377" y="71393"/>
                  </a:lnTo>
                  <a:lnTo>
                    <a:pt x="4372634" y="78791"/>
                  </a:lnTo>
                  <a:lnTo>
                    <a:pt x="4433113" y="86520"/>
                  </a:lnTo>
                  <a:lnTo>
                    <a:pt x="4492796" y="94575"/>
                  </a:lnTo>
                  <a:lnTo>
                    <a:pt x="4551662" y="102952"/>
                  </a:lnTo>
                  <a:lnTo>
                    <a:pt x="4609695" y="111645"/>
                  </a:lnTo>
                  <a:lnTo>
                    <a:pt x="4666873" y="120650"/>
                  </a:lnTo>
                  <a:lnTo>
                    <a:pt x="4723179" y="129963"/>
                  </a:lnTo>
                  <a:lnTo>
                    <a:pt x="4778593" y="139578"/>
                  </a:lnTo>
                  <a:lnTo>
                    <a:pt x="4833097" y="149491"/>
                  </a:lnTo>
                  <a:lnTo>
                    <a:pt x="4886672" y="159698"/>
                  </a:lnTo>
                  <a:lnTo>
                    <a:pt x="4939298" y="170192"/>
                  </a:lnTo>
                  <a:lnTo>
                    <a:pt x="4990956" y="180971"/>
                  </a:lnTo>
                  <a:lnTo>
                    <a:pt x="5041629" y="192028"/>
                  </a:lnTo>
                  <a:lnTo>
                    <a:pt x="5091296" y="203359"/>
                  </a:lnTo>
                  <a:lnTo>
                    <a:pt x="5139938" y="214960"/>
                  </a:lnTo>
                  <a:lnTo>
                    <a:pt x="5187538" y="226826"/>
                  </a:lnTo>
                  <a:lnTo>
                    <a:pt x="5234075" y="238952"/>
                  </a:lnTo>
                  <a:lnTo>
                    <a:pt x="5279532" y="251333"/>
                  </a:lnTo>
                  <a:lnTo>
                    <a:pt x="5323888" y="263965"/>
                  </a:lnTo>
                  <a:lnTo>
                    <a:pt x="5367125" y="276843"/>
                  </a:lnTo>
                  <a:lnTo>
                    <a:pt x="5409224" y="289962"/>
                  </a:lnTo>
                  <a:lnTo>
                    <a:pt x="5450166" y="303317"/>
                  </a:lnTo>
                  <a:lnTo>
                    <a:pt x="5489932" y="316904"/>
                  </a:lnTo>
                  <a:lnTo>
                    <a:pt x="5528504" y="330718"/>
                  </a:lnTo>
                  <a:lnTo>
                    <a:pt x="5565861" y="344754"/>
                  </a:lnTo>
                  <a:lnTo>
                    <a:pt x="5601986" y="359008"/>
                  </a:lnTo>
                  <a:lnTo>
                    <a:pt x="5670461" y="388149"/>
                  </a:lnTo>
                  <a:lnTo>
                    <a:pt x="5733778" y="418103"/>
                  </a:lnTo>
                  <a:lnTo>
                    <a:pt x="5791784" y="448833"/>
                  </a:lnTo>
                  <a:lnTo>
                    <a:pt x="5844328" y="480301"/>
                  </a:lnTo>
                  <a:lnTo>
                    <a:pt x="5891259" y="512469"/>
                  </a:lnTo>
                  <a:lnTo>
                    <a:pt x="5932424" y="545299"/>
                  </a:lnTo>
                  <a:lnTo>
                    <a:pt x="5967672" y="578753"/>
                  </a:lnTo>
                  <a:lnTo>
                    <a:pt x="5996852" y="612794"/>
                  </a:lnTo>
                  <a:lnTo>
                    <a:pt x="6019811" y="647383"/>
                  </a:lnTo>
                  <a:lnTo>
                    <a:pt x="6036398" y="682484"/>
                  </a:lnTo>
                  <a:lnTo>
                    <a:pt x="6049000" y="736010"/>
                  </a:lnTo>
                  <a:lnTo>
                    <a:pt x="6049850" y="754066"/>
                  </a:lnTo>
                  <a:lnTo>
                    <a:pt x="6049000" y="772122"/>
                  </a:lnTo>
                  <a:lnTo>
                    <a:pt x="6036398" y="825648"/>
                  </a:lnTo>
                  <a:lnTo>
                    <a:pt x="6019811" y="860749"/>
                  </a:lnTo>
                  <a:lnTo>
                    <a:pt x="5996852" y="895338"/>
                  </a:lnTo>
                  <a:lnTo>
                    <a:pt x="5967672" y="929379"/>
                  </a:lnTo>
                  <a:lnTo>
                    <a:pt x="5932424" y="962833"/>
                  </a:lnTo>
                  <a:lnTo>
                    <a:pt x="5891259" y="995663"/>
                  </a:lnTo>
                  <a:lnTo>
                    <a:pt x="5844328" y="1027831"/>
                  </a:lnTo>
                  <a:lnTo>
                    <a:pt x="5791784" y="1059299"/>
                  </a:lnTo>
                  <a:lnTo>
                    <a:pt x="5733778" y="1090029"/>
                  </a:lnTo>
                  <a:lnTo>
                    <a:pt x="5670461" y="1119983"/>
                  </a:lnTo>
                  <a:lnTo>
                    <a:pt x="5601986" y="1149124"/>
                  </a:lnTo>
                  <a:lnTo>
                    <a:pt x="5565861" y="1163378"/>
                  </a:lnTo>
                  <a:lnTo>
                    <a:pt x="5528504" y="1177414"/>
                  </a:lnTo>
                  <a:lnTo>
                    <a:pt x="5489932" y="1191228"/>
                  </a:lnTo>
                  <a:lnTo>
                    <a:pt x="5450166" y="1204815"/>
                  </a:lnTo>
                  <a:lnTo>
                    <a:pt x="5409224" y="1218170"/>
                  </a:lnTo>
                  <a:lnTo>
                    <a:pt x="5367125" y="1231289"/>
                  </a:lnTo>
                  <a:lnTo>
                    <a:pt x="5323888" y="1244167"/>
                  </a:lnTo>
                  <a:lnTo>
                    <a:pt x="5279532" y="1256799"/>
                  </a:lnTo>
                  <a:lnTo>
                    <a:pt x="5234075" y="1269180"/>
                  </a:lnTo>
                  <a:lnTo>
                    <a:pt x="5187538" y="1281306"/>
                  </a:lnTo>
                  <a:lnTo>
                    <a:pt x="5139938" y="1293172"/>
                  </a:lnTo>
                  <a:lnTo>
                    <a:pt x="5091296" y="1304773"/>
                  </a:lnTo>
                  <a:lnTo>
                    <a:pt x="5041629" y="1316104"/>
                  </a:lnTo>
                  <a:lnTo>
                    <a:pt x="4990956" y="1327161"/>
                  </a:lnTo>
                  <a:lnTo>
                    <a:pt x="4939298" y="1337940"/>
                  </a:lnTo>
                  <a:lnTo>
                    <a:pt x="4886672" y="1348434"/>
                  </a:lnTo>
                  <a:lnTo>
                    <a:pt x="4833097" y="1358641"/>
                  </a:lnTo>
                  <a:lnTo>
                    <a:pt x="4778593" y="1368554"/>
                  </a:lnTo>
                  <a:lnTo>
                    <a:pt x="4723179" y="1378169"/>
                  </a:lnTo>
                  <a:lnTo>
                    <a:pt x="4666873" y="1387482"/>
                  </a:lnTo>
                  <a:lnTo>
                    <a:pt x="4609695" y="1396487"/>
                  </a:lnTo>
                  <a:lnTo>
                    <a:pt x="4551662" y="1405180"/>
                  </a:lnTo>
                  <a:lnTo>
                    <a:pt x="4492796" y="1413557"/>
                  </a:lnTo>
                  <a:lnTo>
                    <a:pt x="4433113" y="1421612"/>
                  </a:lnTo>
                  <a:lnTo>
                    <a:pt x="4372634" y="1429341"/>
                  </a:lnTo>
                  <a:lnTo>
                    <a:pt x="4311377" y="1436739"/>
                  </a:lnTo>
                  <a:lnTo>
                    <a:pt x="4249361" y="1443801"/>
                  </a:lnTo>
                  <a:lnTo>
                    <a:pt x="4186605" y="1450523"/>
                  </a:lnTo>
                  <a:lnTo>
                    <a:pt x="4123128" y="1456899"/>
                  </a:lnTo>
                  <a:lnTo>
                    <a:pt x="4058949" y="1462926"/>
                  </a:lnTo>
                  <a:lnTo>
                    <a:pt x="3994088" y="1468598"/>
                  </a:lnTo>
                  <a:lnTo>
                    <a:pt x="3928562" y="1473911"/>
                  </a:lnTo>
                  <a:lnTo>
                    <a:pt x="3862391" y="1478860"/>
                  </a:lnTo>
                  <a:lnTo>
                    <a:pt x="3795594" y="1483440"/>
                  </a:lnTo>
                  <a:lnTo>
                    <a:pt x="3728190" y="1487647"/>
                  </a:lnTo>
                  <a:lnTo>
                    <a:pt x="3660198" y="1491475"/>
                  </a:lnTo>
                  <a:lnTo>
                    <a:pt x="3591636" y="1494921"/>
                  </a:lnTo>
                  <a:lnTo>
                    <a:pt x="3522524" y="1497979"/>
                  </a:lnTo>
                  <a:lnTo>
                    <a:pt x="3452881" y="1500644"/>
                  </a:lnTo>
                  <a:lnTo>
                    <a:pt x="3382725" y="1502913"/>
                  </a:lnTo>
                  <a:lnTo>
                    <a:pt x="3312076" y="1504779"/>
                  </a:lnTo>
                  <a:lnTo>
                    <a:pt x="3240952" y="1506239"/>
                  </a:lnTo>
                  <a:lnTo>
                    <a:pt x="3169373" y="1507288"/>
                  </a:lnTo>
                  <a:lnTo>
                    <a:pt x="3097358" y="1507921"/>
                  </a:lnTo>
                  <a:lnTo>
                    <a:pt x="3024925" y="1508133"/>
                  </a:lnTo>
                  <a:lnTo>
                    <a:pt x="2952491" y="1507921"/>
                  </a:lnTo>
                  <a:lnTo>
                    <a:pt x="2880476" y="1507288"/>
                  </a:lnTo>
                  <a:lnTo>
                    <a:pt x="2808897" y="1506239"/>
                  </a:lnTo>
                  <a:lnTo>
                    <a:pt x="2737773" y="1504779"/>
                  </a:lnTo>
                  <a:lnTo>
                    <a:pt x="2667124" y="1502913"/>
                  </a:lnTo>
                  <a:lnTo>
                    <a:pt x="2596969" y="1500644"/>
                  </a:lnTo>
                  <a:lnTo>
                    <a:pt x="2527325" y="1497979"/>
                  </a:lnTo>
                  <a:lnTo>
                    <a:pt x="2458213" y="1494921"/>
                  </a:lnTo>
                  <a:lnTo>
                    <a:pt x="2389652" y="1491475"/>
                  </a:lnTo>
                  <a:lnTo>
                    <a:pt x="2321659" y="1487647"/>
                  </a:lnTo>
                  <a:lnTo>
                    <a:pt x="2254255" y="1483440"/>
                  </a:lnTo>
                  <a:lnTo>
                    <a:pt x="2187458" y="1478860"/>
                  </a:lnTo>
                  <a:lnTo>
                    <a:pt x="2121287" y="1473911"/>
                  </a:lnTo>
                  <a:lnTo>
                    <a:pt x="2055762" y="1468598"/>
                  </a:lnTo>
                  <a:lnTo>
                    <a:pt x="1990900" y="1462926"/>
                  </a:lnTo>
                  <a:lnTo>
                    <a:pt x="1926721" y="1456899"/>
                  </a:lnTo>
                  <a:lnTo>
                    <a:pt x="1863245" y="1450523"/>
                  </a:lnTo>
                  <a:lnTo>
                    <a:pt x="1800489" y="1443801"/>
                  </a:lnTo>
                  <a:lnTo>
                    <a:pt x="1738473" y="1436739"/>
                  </a:lnTo>
                  <a:lnTo>
                    <a:pt x="1677216" y="1429341"/>
                  </a:lnTo>
                  <a:lnTo>
                    <a:pt x="1616736" y="1421612"/>
                  </a:lnTo>
                  <a:lnTo>
                    <a:pt x="1557054" y="1413557"/>
                  </a:lnTo>
                  <a:lnTo>
                    <a:pt x="1498187" y="1405180"/>
                  </a:lnTo>
                  <a:lnTo>
                    <a:pt x="1440155" y="1396487"/>
                  </a:lnTo>
                  <a:lnTo>
                    <a:pt x="1382976" y="1387482"/>
                  </a:lnTo>
                  <a:lnTo>
                    <a:pt x="1326670" y="1378169"/>
                  </a:lnTo>
                  <a:lnTo>
                    <a:pt x="1271256" y="1368554"/>
                  </a:lnTo>
                  <a:lnTo>
                    <a:pt x="1216752" y="1358641"/>
                  </a:lnTo>
                  <a:lnTo>
                    <a:pt x="1163178" y="1348434"/>
                  </a:lnTo>
                  <a:lnTo>
                    <a:pt x="1110552" y="1337940"/>
                  </a:lnTo>
                  <a:lnTo>
                    <a:pt x="1058893" y="1327161"/>
                  </a:lnTo>
                  <a:lnTo>
                    <a:pt x="1008221" y="1316104"/>
                  </a:lnTo>
                  <a:lnTo>
                    <a:pt x="958554" y="1304773"/>
                  </a:lnTo>
                  <a:lnTo>
                    <a:pt x="909911" y="1293172"/>
                  </a:lnTo>
                  <a:lnTo>
                    <a:pt x="862311" y="1281306"/>
                  </a:lnTo>
                  <a:lnTo>
                    <a:pt x="815774" y="1269180"/>
                  </a:lnTo>
                  <a:lnTo>
                    <a:pt x="770318" y="1256799"/>
                  </a:lnTo>
                  <a:lnTo>
                    <a:pt x="725962" y="1244167"/>
                  </a:lnTo>
                  <a:lnTo>
                    <a:pt x="682724" y="1231289"/>
                  </a:lnTo>
                  <a:lnTo>
                    <a:pt x="640625" y="1218170"/>
                  </a:lnTo>
                  <a:lnTo>
                    <a:pt x="599683" y="1204815"/>
                  </a:lnTo>
                  <a:lnTo>
                    <a:pt x="559917" y="1191228"/>
                  </a:lnTo>
                  <a:lnTo>
                    <a:pt x="521346" y="1177414"/>
                  </a:lnTo>
                  <a:lnTo>
                    <a:pt x="483988" y="1163378"/>
                  </a:lnTo>
                  <a:lnTo>
                    <a:pt x="447863" y="1149124"/>
                  </a:lnTo>
                  <a:lnTo>
                    <a:pt x="379388" y="1119983"/>
                  </a:lnTo>
                  <a:lnTo>
                    <a:pt x="316072" y="1090029"/>
                  </a:lnTo>
                  <a:lnTo>
                    <a:pt x="258065" y="1059299"/>
                  </a:lnTo>
                  <a:lnTo>
                    <a:pt x="205521" y="1027831"/>
                  </a:lnTo>
                  <a:lnTo>
                    <a:pt x="158591" y="995663"/>
                  </a:lnTo>
                  <a:lnTo>
                    <a:pt x="117425" y="962833"/>
                  </a:lnTo>
                  <a:lnTo>
                    <a:pt x="82177" y="929379"/>
                  </a:lnTo>
                  <a:lnTo>
                    <a:pt x="52998" y="895338"/>
                  </a:lnTo>
                  <a:lnTo>
                    <a:pt x="30038" y="860749"/>
                  </a:lnTo>
                  <a:lnTo>
                    <a:pt x="13451" y="825648"/>
                  </a:lnTo>
                  <a:lnTo>
                    <a:pt x="850" y="772122"/>
                  </a:lnTo>
                  <a:lnTo>
                    <a:pt x="0" y="754066"/>
                  </a:lnTo>
                  <a:close/>
                </a:path>
              </a:pathLst>
            </a:custGeom>
            <a:ln w="50260">
              <a:solidFill>
                <a:srgbClr val="F49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30982" y="2540815"/>
              <a:ext cx="6050280" cy="1508760"/>
            </a:xfrm>
            <a:custGeom>
              <a:avLst/>
              <a:gdLst/>
              <a:ahLst/>
              <a:cxnLst/>
              <a:rect l="l" t="t" r="r" b="b"/>
              <a:pathLst>
                <a:path w="6050280" h="1508760">
                  <a:moveTo>
                    <a:pt x="0" y="754066"/>
                  </a:moveTo>
                  <a:lnTo>
                    <a:pt x="7595" y="700214"/>
                  </a:lnTo>
                  <a:lnTo>
                    <a:pt x="30038" y="647383"/>
                  </a:lnTo>
                  <a:lnTo>
                    <a:pt x="52998" y="612794"/>
                  </a:lnTo>
                  <a:lnTo>
                    <a:pt x="82177" y="578753"/>
                  </a:lnTo>
                  <a:lnTo>
                    <a:pt x="117425" y="545299"/>
                  </a:lnTo>
                  <a:lnTo>
                    <a:pt x="158591" y="512469"/>
                  </a:lnTo>
                  <a:lnTo>
                    <a:pt x="205521" y="480301"/>
                  </a:lnTo>
                  <a:lnTo>
                    <a:pt x="258065" y="448833"/>
                  </a:lnTo>
                  <a:lnTo>
                    <a:pt x="316072" y="418103"/>
                  </a:lnTo>
                  <a:lnTo>
                    <a:pt x="379388" y="388149"/>
                  </a:lnTo>
                  <a:lnTo>
                    <a:pt x="447863" y="359008"/>
                  </a:lnTo>
                  <a:lnTo>
                    <a:pt x="483988" y="344754"/>
                  </a:lnTo>
                  <a:lnTo>
                    <a:pt x="521346" y="330718"/>
                  </a:lnTo>
                  <a:lnTo>
                    <a:pt x="559917" y="316904"/>
                  </a:lnTo>
                  <a:lnTo>
                    <a:pt x="599683" y="303317"/>
                  </a:lnTo>
                  <a:lnTo>
                    <a:pt x="640625" y="289962"/>
                  </a:lnTo>
                  <a:lnTo>
                    <a:pt x="682724" y="276843"/>
                  </a:lnTo>
                  <a:lnTo>
                    <a:pt x="725962" y="263965"/>
                  </a:lnTo>
                  <a:lnTo>
                    <a:pt x="770318" y="251333"/>
                  </a:lnTo>
                  <a:lnTo>
                    <a:pt x="815774" y="238952"/>
                  </a:lnTo>
                  <a:lnTo>
                    <a:pt x="862311" y="226826"/>
                  </a:lnTo>
                  <a:lnTo>
                    <a:pt x="909911" y="214960"/>
                  </a:lnTo>
                  <a:lnTo>
                    <a:pt x="958554" y="203359"/>
                  </a:lnTo>
                  <a:lnTo>
                    <a:pt x="1008221" y="192028"/>
                  </a:lnTo>
                  <a:lnTo>
                    <a:pt x="1058893" y="180971"/>
                  </a:lnTo>
                  <a:lnTo>
                    <a:pt x="1110552" y="170192"/>
                  </a:lnTo>
                  <a:lnTo>
                    <a:pt x="1163178" y="159698"/>
                  </a:lnTo>
                  <a:lnTo>
                    <a:pt x="1216752" y="149491"/>
                  </a:lnTo>
                  <a:lnTo>
                    <a:pt x="1271256" y="139578"/>
                  </a:lnTo>
                  <a:lnTo>
                    <a:pt x="1326670" y="129963"/>
                  </a:lnTo>
                  <a:lnTo>
                    <a:pt x="1382976" y="120650"/>
                  </a:lnTo>
                  <a:lnTo>
                    <a:pt x="1440155" y="111645"/>
                  </a:lnTo>
                  <a:lnTo>
                    <a:pt x="1498187" y="102952"/>
                  </a:lnTo>
                  <a:lnTo>
                    <a:pt x="1557054" y="94575"/>
                  </a:lnTo>
                  <a:lnTo>
                    <a:pt x="1616736" y="86520"/>
                  </a:lnTo>
                  <a:lnTo>
                    <a:pt x="1677216" y="78791"/>
                  </a:lnTo>
                  <a:lnTo>
                    <a:pt x="1738473" y="71393"/>
                  </a:lnTo>
                  <a:lnTo>
                    <a:pt x="1800489" y="64331"/>
                  </a:lnTo>
                  <a:lnTo>
                    <a:pt x="1863245" y="57610"/>
                  </a:lnTo>
                  <a:lnTo>
                    <a:pt x="1926721" y="51233"/>
                  </a:lnTo>
                  <a:lnTo>
                    <a:pt x="1990900" y="45206"/>
                  </a:lnTo>
                  <a:lnTo>
                    <a:pt x="2055762" y="39534"/>
                  </a:lnTo>
                  <a:lnTo>
                    <a:pt x="2121287" y="34221"/>
                  </a:lnTo>
                  <a:lnTo>
                    <a:pt x="2187458" y="29272"/>
                  </a:lnTo>
                  <a:lnTo>
                    <a:pt x="2254255" y="24692"/>
                  </a:lnTo>
                  <a:lnTo>
                    <a:pt x="2321659" y="20485"/>
                  </a:lnTo>
                  <a:lnTo>
                    <a:pt x="2389652" y="16657"/>
                  </a:lnTo>
                  <a:lnTo>
                    <a:pt x="2458213" y="13211"/>
                  </a:lnTo>
                  <a:lnTo>
                    <a:pt x="2527325" y="10153"/>
                  </a:lnTo>
                  <a:lnTo>
                    <a:pt x="2596969" y="7488"/>
                  </a:lnTo>
                  <a:lnTo>
                    <a:pt x="2667124" y="5219"/>
                  </a:lnTo>
                  <a:lnTo>
                    <a:pt x="2737773" y="3353"/>
                  </a:lnTo>
                  <a:lnTo>
                    <a:pt x="2808897" y="1893"/>
                  </a:lnTo>
                  <a:lnTo>
                    <a:pt x="2880476" y="844"/>
                  </a:lnTo>
                  <a:lnTo>
                    <a:pt x="2952491" y="211"/>
                  </a:lnTo>
                  <a:lnTo>
                    <a:pt x="3024925" y="0"/>
                  </a:lnTo>
                  <a:lnTo>
                    <a:pt x="3097358" y="211"/>
                  </a:lnTo>
                  <a:lnTo>
                    <a:pt x="3169373" y="844"/>
                  </a:lnTo>
                  <a:lnTo>
                    <a:pt x="3240952" y="1893"/>
                  </a:lnTo>
                  <a:lnTo>
                    <a:pt x="3312076" y="3353"/>
                  </a:lnTo>
                  <a:lnTo>
                    <a:pt x="3382725" y="5219"/>
                  </a:lnTo>
                  <a:lnTo>
                    <a:pt x="3452881" y="7488"/>
                  </a:lnTo>
                  <a:lnTo>
                    <a:pt x="3522524" y="10153"/>
                  </a:lnTo>
                  <a:lnTo>
                    <a:pt x="3591636" y="13211"/>
                  </a:lnTo>
                  <a:lnTo>
                    <a:pt x="3660198" y="16657"/>
                  </a:lnTo>
                  <a:lnTo>
                    <a:pt x="3728190" y="20485"/>
                  </a:lnTo>
                  <a:lnTo>
                    <a:pt x="3795594" y="24692"/>
                  </a:lnTo>
                  <a:lnTo>
                    <a:pt x="3862391" y="29272"/>
                  </a:lnTo>
                  <a:lnTo>
                    <a:pt x="3928562" y="34221"/>
                  </a:lnTo>
                  <a:lnTo>
                    <a:pt x="3994088" y="39534"/>
                  </a:lnTo>
                  <a:lnTo>
                    <a:pt x="4058949" y="45206"/>
                  </a:lnTo>
                  <a:lnTo>
                    <a:pt x="4123128" y="51233"/>
                  </a:lnTo>
                  <a:lnTo>
                    <a:pt x="4186605" y="57610"/>
                  </a:lnTo>
                  <a:lnTo>
                    <a:pt x="4249361" y="64331"/>
                  </a:lnTo>
                  <a:lnTo>
                    <a:pt x="4311377" y="71393"/>
                  </a:lnTo>
                  <a:lnTo>
                    <a:pt x="4372634" y="78791"/>
                  </a:lnTo>
                  <a:lnTo>
                    <a:pt x="4433113" y="86520"/>
                  </a:lnTo>
                  <a:lnTo>
                    <a:pt x="4492796" y="94575"/>
                  </a:lnTo>
                  <a:lnTo>
                    <a:pt x="4551662" y="102952"/>
                  </a:lnTo>
                  <a:lnTo>
                    <a:pt x="4609695" y="111645"/>
                  </a:lnTo>
                  <a:lnTo>
                    <a:pt x="4666873" y="120650"/>
                  </a:lnTo>
                  <a:lnTo>
                    <a:pt x="4723179" y="129963"/>
                  </a:lnTo>
                  <a:lnTo>
                    <a:pt x="4778593" y="139578"/>
                  </a:lnTo>
                  <a:lnTo>
                    <a:pt x="4833097" y="149491"/>
                  </a:lnTo>
                  <a:lnTo>
                    <a:pt x="4886672" y="159698"/>
                  </a:lnTo>
                  <a:lnTo>
                    <a:pt x="4939298" y="170192"/>
                  </a:lnTo>
                  <a:lnTo>
                    <a:pt x="4990956" y="180971"/>
                  </a:lnTo>
                  <a:lnTo>
                    <a:pt x="5041629" y="192028"/>
                  </a:lnTo>
                  <a:lnTo>
                    <a:pt x="5091296" y="203359"/>
                  </a:lnTo>
                  <a:lnTo>
                    <a:pt x="5139938" y="214960"/>
                  </a:lnTo>
                  <a:lnTo>
                    <a:pt x="5187538" y="226826"/>
                  </a:lnTo>
                  <a:lnTo>
                    <a:pt x="5234075" y="238952"/>
                  </a:lnTo>
                  <a:lnTo>
                    <a:pt x="5279532" y="251333"/>
                  </a:lnTo>
                  <a:lnTo>
                    <a:pt x="5323888" y="263965"/>
                  </a:lnTo>
                  <a:lnTo>
                    <a:pt x="5367125" y="276843"/>
                  </a:lnTo>
                  <a:lnTo>
                    <a:pt x="5409224" y="289962"/>
                  </a:lnTo>
                  <a:lnTo>
                    <a:pt x="5450166" y="303317"/>
                  </a:lnTo>
                  <a:lnTo>
                    <a:pt x="5489932" y="316904"/>
                  </a:lnTo>
                  <a:lnTo>
                    <a:pt x="5528504" y="330718"/>
                  </a:lnTo>
                  <a:lnTo>
                    <a:pt x="5565861" y="344754"/>
                  </a:lnTo>
                  <a:lnTo>
                    <a:pt x="5601986" y="359008"/>
                  </a:lnTo>
                  <a:lnTo>
                    <a:pt x="5670461" y="388149"/>
                  </a:lnTo>
                  <a:lnTo>
                    <a:pt x="5733778" y="418103"/>
                  </a:lnTo>
                  <a:lnTo>
                    <a:pt x="5791784" y="448833"/>
                  </a:lnTo>
                  <a:lnTo>
                    <a:pt x="5844328" y="480301"/>
                  </a:lnTo>
                  <a:lnTo>
                    <a:pt x="5891259" y="512469"/>
                  </a:lnTo>
                  <a:lnTo>
                    <a:pt x="5932424" y="545299"/>
                  </a:lnTo>
                  <a:lnTo>
                    <a:pt x="5967672" y="578753"/>
                  </a:lnTo>
                  <a:lnTo>
                    <a:pt x="5996852" y="612794"/>
                  </a:lnTo>
                  <a:lnTo>
                    <a:pt x="6019811" y="647383"/>
                  </a:lnTo>
                  <a:lnTo>
                    <a:pt x="6036398" y="682484"/>
                  </a:lnTo>
                  <a:lnTo>
                    <a:pt x="6049000" y="736010"/>
                  </a:lnTo>
                  <a:lnTo>
                    <a:pt x="6049850" y="754066"/>
                  </a:lnTo>
                  <a:lnTo>
                    <a:pt x="6049000" y="772122"/>
                  </a:lnTo>
                  <a:lnTo>
                    <a:pt x="6036398" y="825648"/>
                  </a:lnTo>
                  <a:lnTo>
                    <a:pt x="6019811" y="860749"/>
                  </a:lnTo>
                  <a:lnTo>
                    <a:pt x="5996852" y="895338"/>
                  </a:lnTo>
                  <a:lnTo>
                    <a:pt x="5967672" y="929379"/>
                  </a:lnTo>
                  <a:lnTo>
                    <a:pt x="5932424" y="962833"/>
                  </a:lnTo>
                  <a:lnTo>
                    <a:pt x="5891259" y="995663"/>
                  </a:lnTo>
                  <a:lnTo>
                    <a:pt x="5844328" y="1027831"/>
                  </a:lnTo>
                  <a:lnTo>
                    <a:pt x="5791784" y="1059299"/>
                  </a:lnTo>
                  <a:lnTo>
                    <a:pt x="5733778" y="1090029"/>
                  </a:lnTo>
                  <a:lnTo>
                    <a:pt x="5670461" y="1119983"/>
                  </a:lnTo>
                  <a:lnTo>
                    <a:pt x="5601986" y="1149124"/>
                  </a:lnTo>
                  <a:lnTo>
                    <a:pt x="5565861" y="1163378"/>
                  </a:lnTo>
                  <a:lnTo>
                    <a:pt x="5528504" y="1177414"/>
                  </a:lnTo>
                  <a:lnTo>
                    <a:pt x="5489932" y="1191228"/>
                  </a:lnTo>
                  <a:lnTo>
                    <a:pt x="5450166" y="1204815"/>
                  </a:lnTo>
                  <a:lnTo>
                    <a:pt x="5409224" y="1218170"/>
                  </a:lnTo>
                  <a:lnTo>
                    <a:pt x="5367125" y="1231289"/>
                  </a:lnTo>
                  <a:lnTo>
                    <a:pt x="5323888" y="1244167"/>
                  </a:lnTo>
                  <a:lnTo>
                    <a:pt x="5279532" y="1256799"/>
                  </a:lnTo>
                  <a:lnTo>
                    <a:pt x="5234075" y="1269180"/>
                  </a:lnTo>
                  <a:lnTo>
                    <a:pt x="5187538" y="1281306"/>
                  </a:lnTo>
                  <a:lnTo>
                    <a:pt x="5139938" y="1293172"/>
                  </a:lnTo>
                  <a:lnTo>
                    <a:pt x="5091296" y="1304773"/>
                  </a:lnTo>
                  <a:lnTo>
                    <a:pt x="5041629" y="1316104"/>
                  </a:lnTo>
                  <a:lnTo>
                    <a:pt x="4990956" y="1327161"/>
                  </a:lnTo>
                  <a:lnTo>
                    <a:pt x="4939298" y="1337940"/>
                  </a:lnTo>
                  <a:lnTo>
                    <a:pt x="4886672" y="1348434"/>
                  </a:lnTo>
                  <a:lnTo>
                    <a:pt x="4833097" y="1358641"/>
                  </a:lnTo>
                  <a:lnTo>
                    <a:pt x="4778593" y="1368554"/>
                  </a:lnTo>
                  <a:lnTo>
                    <a:pt x="4723179" y="1378169"/>
                  </a:lnTo>
                  <a:lnTo>
                    <a:pt x="4666873" y="1387482"/>
                  </a:lnTo>
                  <a:lnTo>
                    <a:pt x="4609695" y="1396487"/>
                  </a:lnTo>
                  <a:lnTo>
                    <a:pt x="4551662" y="1405180"/>
                  </a:lnTo>
                  <a:lnTo>
                    <a:pt x="4492796" y="1413557"/>
                  </a:lnTo>
                  <a:lnTo>
                    <a:pt x="4433113" y="1421612"/>
                  </a:lnTo>
                  <a:lnTo>
                    <a:pt x="4372634" y="1429341"/>
                  </a:lnTo>
                  <a:lnTo>
                    <a:pt x="4311377" y="1436739"/>
                  </a:lnTo>
                  <a:lnTo>
                    <a:pt x="4249361" y="1443801"/>
                  </a:lnTo>
                  <a:lnTo>
                    <a:pt x="4186605" y="1450523"/>
                  </a:lnTo>
                  <a:lnTo>
                    <a:pt x="4123128" y="1456899"/>
                  </a:lnTo>
                  <a:lnTo>
                    <a:pt x="4058949" y="1462926"/>
                  </a:lnTo>
                  <a:lnTo>
                    <a:pt x="3994088" y="1468598"/>
                  </a:lnTo>
                  <a:lnTo>
                    <a:pt x="3928562" y="1473911"/>
                  </a:lnTo>
                  <a:lnTo>
                    <a:pt x="3862391" y="1478860"/>
                  </a:lnTo>
                  <a:lnTo>
                    <a:pt x="3795594" y="1483440"/>
                  </a:lnTo>
                  <a:lnTo>
                    <a:pt x="3728190" y="1487647"/>
                  </a:lnTo>
                  <a:lnTo>
                    <a:pt x="3660198" y="1491475"/>
                  </a:lnTo>
                  <a:lnTo>
                    <a:pt x="3591636" y="1494921"/>
                  </a:lnTo>
                  <a:lnTo>
                    <a:pt x="3522524" y="1497979"/>
                  </a:lnTo>
                  <a:lnTo>
                    <a:pt x="3452881" y="1500644"/>
                  </a:lnTo>
                  <a:lnTo>
                    <a:pt x="3382725" y="1502913"/>
                  </a:lnTo>
                  <a:lnTo>
                    <a:pt x="3312076" y="1504779"/>
                  </a:lnTo>
                  <a:lnTo>
                    <a:pt x="3240952" y="1506239"/>
                  </a:lnTo>
                  <a:lnTo>
                    <a:pt x="3169373" y="1507288"/>
                  </a:lnTo>
                  <a:lnTo>
                    <a:pt x="3097358" y="1507921"/>
                  </a:lnTo>
                  <a:lnTo>
                    <a:pt x="3024925" y="1508133"/>
                  </a:lnTo>
                  <a:lnTo>
                    <a:pt x="2952491" y="1507921"/>
                  </a:lnTo>
                  <a:lnTo>
                    <a:pt x="2880476" y="1507288"/>
                  </a:lnTo>
                  <a:lnTo>
                    <a:pt x="2808897" y="1506239"/>
                  </a:lnTo>
                  <a:lnTo>
                    <a:pt x="2737773" y="1504779"/>
                  </a:lnTo>
                  <a:lnTo>
                    <a:pt x="2667124" y="1502913"/>
                  </a:lnTo>
                  <a:lnTo>
                    <a:pt x="2596969" y="1500644"/>
                  </a:lnTo>
                  <a:lnTo>
                    <a:pt x="2527325" y="1497979"/>
                  </a:lnTo>
                  <a:lnTo>
                    <a:pt x="2458213" y="1494921"/>
                  </a:lnTo>
                  <a:lnTo>
                    <a:pt x="2389652" y="1491475"/>
                  </a:lnTo>
                  <a:lnTo>
                    <a:pt x="2321659" y="1487647"/>
                  </a:lnTo>
                  <a:lnTo>
                    <a:pt x="2254255" y="1483440"/>
                  </a:lnTo>
                  <a:lnTo>
                    <a:pt x="2187458" y="1478860"/>
                  </a:lnTo>
                  <a:lnTo>
                    <a:pt x="2121287" y="1473911"/>
                  </a:lnTo>
                  <a:lnTo>
                    <a:pt x="2055762" y="1468598"/>
                  </a:lnTo>
                  <a:lnTo>
                    <a:pt x="1990900" y="1462926"/>
                  </a:lnTo>
                  <a:lnTo>
                    <a:pt x="1926721" y="1456899"/>
                  </a:lnTo>
                  <a:lnTo>
                    <a:pt x="1863245" y="1450523"/>
                  </a:lnTo>
                  <a:lnTo>
                    <a:pt x="1800489" y="1443801"/>
                  </a:lnTo>
                  <a:lnTo>
                    <a:pt x="1738473" y="1436739"/>
                  </a:lnTo>
                  <a:lnTo>
                    <a:pt x="1677216" y="1429341"/>
                  </a:lnTo>
                  <a:lnTo>
                    <a:pt x="1616736" y="1421612"/>
                  </a:lnTo>
                  <a:lnTo>
                    <a:pt x="1557054" y="1413557"/>
                  </a:lnTo>
                  <a:lnTo>
                    <a:pt x="1498187" y="1405180"/>
                  </a:lnTo>
                  <a:lnTo>
                    <a:pt x="1440155" y="1396487"/>
                  </a:lnTo>
                  <a:lnTo>
                    <a:pt x="1382976" y="1387482"/>
                  </a:lnTo>
                  <a:lnTo>
                    <a:pt x="1326670" y="1378169"/>
                  </a:lnTo>
                  <a:lnTo>
                    <a:pt x="1271256" y="1368554"/>
                  </a:lnTo>
                  <a:lnTo>
                    <a:pt x="1216752" y="1358641"/>
                  </a:lnTo>
                  <a:lnTo>
                    <a:pt x="1163178" y="1348434"/>
                  </a:lnTo>
                  <a:lnTo>
                    <a:pt x="1110552" y="1337940"/>
                  </a:lnTo>
                  <a:lnTo>
                    <a:pt x="1058893" y="1327161"/>
                  </a:lnTo>
                  <a:lnTo>
                    <a:pt x="1008221" y="1316104"/>
                  </a:lnTo>
                  <a:lnTo>
                    <a:pt x="958554" y="1304773"/>
                  </a:lnTo>
                  <a:lnTo>
                    <a:pt x="909911" y="1293172"/>
                  </a:lnTo>
                  <a:lnTo>
                    <a:pt x="862311" y="1281306"/>
                  </a:lnTo>
                  <a:lnTo>
                    <a:pt x="815774" y="1269180"/>
                  </a:lnTo>
                  <a:lnTo>
                    <a:pt x="770318" y="1256799"/>
                  </a:lnTo>
                  <a:lnTo>
                    <a:pt x="725962" y="1244167"/>
                  </a:lnTo>
                  <a:lnTo>
                    <a:pt x="682724" y="1231289"/>
                  </a:lnTo>
                  <a:lnTo>
                    <a:pt x="640625" y="1218170"/>
                  </a:lnTo>
                  <a:lnTo>
                    <a:pt x="599683" y="1204815"/>
                  </a:lnTo>
                  <a:lnTo>
                    <a:pt x="559917" y="1191228"/>
                  </a:lnTo>
                  <a:lnTo>
                    <a:pt x="521346" y="1177414"/>
                  </a:lnTo>
                  <a:lnTo>
                    <a:pt x="483988" y="1163378"/>
                  </a:lnTo>
                  <a:lnTo>
                    <a:pt x="447863" y="1149124"/>
                  </a:lnTo>
                  <a:lnTo>
                    <a:pt x="379388" y="1119983"/>
                  </a:lnTo>
                  <a:lnTo>
                    <a:pt x="316072" y="1090029"/>
                  </a:lnTo>
                  <a:lnTo>
                    <a:pt x="258065" y="1059299"/>
                  </a:lnTo>
                  <a:lnTo>
                    <a:pt x="205521" y="1027831"/>
                  </a:lnTo>
                  <a:lnTo>
                    <a:pt x="158591" y="995663"/>
                  </a:lnTo>
                  <a:lnTo>
                    <a:pt x="117425" y="962833"/>
                  </a:lnTo>
                  <a:lnTo>
                    <a:pt x="82177" y="929379"/>
                  </a:lnTo>
                  <a:lnTo>
                    <a:pt x="52998" y="895338"/>
                  </a:lnTo>
                  <a:lnTo>
                    <a:pt x="30038" y="860749"/>
                  </a:lnTo>
                  <a:lnTo>
                    <a:pt x="13451" y="825648"/>
                  </a:lnTo>
                  <a:lnTo>
                    <a:pt x="850" y="772122"/>
                  </a:lnTo>
                  <a:lnTo>
                    <a:pt x="0" y="754066"/>
                  </a:lnTo>
                  <a:close/>
                </a:path>
              </a:pathLst>
            </a:custGeom>
            <a:ln w="50260">
              <a:solidFill>
                <a:srgbClr val="F49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187393" y="5564294"/>
              <a:ext cx="4043679" cy="1508760"/>
            </a:xfrm>
            <a:custGeom>
              <a:avLst/>
              <a:gdLst/>
              <a:ahLst/>
              <a:cxnLst/>
              <a:rect l="l" t="t" r="r" b="b"/>
              <a:pathLst>
                <a:path w="4043679" h="1508759">
                  <a:moveTo>
                    <a:pt x="0" y="754066"/>
                  </a:moveTo>
                  <a:lnTo>
                    <a:pt x="4476" y="703483"/>
                  </a:lnTo>
                  <a:lnTo>
                    <a:pt x="17718" y="653793"/>
                  </a:lnTo>
                  <a:lnTo>
                    <a:pt x="39442" y="605103"/>
                  </a:lnTo>
                  <a:lnTo>
                    <a:pt x="69365" y="557518"/>
                  </a:lnTo>
                  <a:lnTo>
                    <a:pt x="107204" y="511143"/>
                  </a:lnTo>
                  <a:lnTo>
                    <a:pt x="152676" y="466084"/>
                  </a:lnTo>
                  <a:lnTo>
                    <a:pt x="205497" y="422447"/>
                  </a:lnTo>
                  <a:lnTo>
                    <a:pt x="265385" y="380337"/>
                  </a:lnTo>
                  <a:lnTo>
                    <a:pt x="297891" y="359887"/>
                  </a:lnTo>
                  <a:lnTo>
                    <a:pt x="332057" y="339859"/>
                  </a:lnTo>
                  <a:lnTo>
                    <a:pt x="367848" y="320266"/>
                  </a:lnTo>
                  <a:lnTo>
                    <a:pt x="405229" y="301120"/>
                  </a:lnTo>
                  <a:lnTo>
                    <a:pt x="444165" y="282436"/>
                  </a:lnTo>
                  <a:lnTo>
                    <a:pt x="484619" y="264225"/>
                  </a:lnTo>
                  <a:lnTo>
                    <a:pt x="526558" y="246502"/>
                  </a:lnTo>
                  <a:lnTo>
                    <a:pt x="569944" y="229280"/>
                  </a:lnTo>
                  <a:lnTo>
                    <a:pt x="614743" y="212571"/>
                  </a:lnTo>
                  <a:lnTo>
                    <a:pt x="660920" y="196389"/>
                  </a:lnTo>
                  <a:lnTo>
                    <a:pt x="708439" y="180748"/>
                  </a:lnTo>
                  <a:lnTo>
                    <a:pt x="757265" y="165659"/>
                  </a:lnTo>
                  <a:lnTo>
                    <a:pt x="807361" y="151138"/>
                  </a:lnTo>
                  <a:lnTo>
                    <a:pt x="858694" y="137196"/>
                  </a:lnTo>
                  <a:lnTo>
                    <a:pt x="911228" y="123847"/>
                  </a:lnTo>
                  <a:lnTo>
                    <a:pt x="964926" y="111104"/>
                  </a:lnTo>
                  <a:lnTo>
                    <a:pt x="1019755" y="98980"/>
                  </a:lnTo>
                  <a:lnTo>
                    <a:pt x="1075678" y="87489"/>
                  </a:lnTo>
                  <a:lnTo>
                    <a:pt x="1132660" y="76644"/>
                  </a:lnTo>
                  <a:lnTo>
                    <a:pt x="1190665" y="66457"/>
                  </a:lnTo>
                  <a:lnTo>
                    <a:pt x="1249659" y="56943"/>
                  </a:lnTo>
                  <a:lnTo>
                    <a:pt x="1309606" y="48114"/>
                  </a:lnTo>
                  <a:lnTo>
                    <a:pt x="1370470" y="39983"/>
                  </a:lnTo>
                  <a:lnTo>
                    <a:pt x="1432217" y="32565"/>
                  </a:lnTo>
                  <a:lnTo>
                    <a:pt x="1494810" y="25871"/>
                  </a:lnTo>
                  <a:lnTo>
                    <a:pt x="1558215" y="19915"/>
                  </a:lnTo>
                  <a:lnTo>
                    <a:pt x="1622395" y="14710"/>
                  </a:lnTo>
                  <a:lnTo>
                    <a:pt x="1687316" y="10270"/>
                  </a:lnTo>
                  <a:lnTo>
                    <a:pt x="1752943" y="6608"/>
                  </a:lnTo>
                  <a:lnTo>
                    <a:pt x="1819239" y="3737"/>
                  </a:lnTo>
                  <a:lnTo>
                    <a:pt x="1886170" y="1669"/>
                  </a:lnTo>
                  <a:lnTo>
                    <a:pt x="1953700" y="419"/>
                  </a:lnTo>
                  <a:lnTo>
                    <a:pt x="2021793" y="0"/>
                  </a:lnTo>
                  <a:lnTo>
                    <a:pt x="2089887" y="419"/>
                  </a:lnTo>
                  <a:lnTo>
                    <a:pt x="2157417" y="1669"/>
                  </a:lnTo>
                  <a:lnTo>
                    <a:pt x="2224348" y="3737"/>
                  </a:lnTo>
                  <a:lnTo>
                    <a:pt x="2290644" y="6608"/>
                  </a:lnTo>
                  <a:lnTo>
                    <a:pt x="2356271" y="10270"/>
                  </a:lnTo>
                  <a:lnTo>
                    <a:pt x="2421192" y="14710"/>
                  </a:lnTo>
                  <a:lnTo>
                    <a:pt x="2485372" y="19915"/>
                  </a:lnTo>
                  <a:lnTo>
                    <a:pt x="2548777" y="25871"/>
                  </a:lnTo>
                  <a:lnTo>
                    <a:pt x="2611370" y="32565"/>
                  </a:lnTo>
                  <a:lnTo>
                    <a:pt x="2673117" y="39983"/>
                  </a:lnTo>
                  <a:lnTo>
                    <a:pt x="2733981" y="48114"/>
                  </a:lnTo>
                  <a:lnTo>
                    <a:pt x="2793928" y="56943"/>
                  </a:lnTo>
                  <a:lnTo>
                    <a:pt x="2852922" y="66457"/>
                  </a:lnTo>
                  <a:lnTo>
                    <a:pt x="2910928" y="76644"/>
                  </a:lnTo>
                  <a:lnTo>
                    <a:pt x="2967910" y="87489"/>
                  </a:lnTo>
                  <a:lnTo>
                    <a:pt x="3023833" y="98980"/>
                  </a:lnTo>
                  <a:lnTo>
                    <a:pt x="3078661" y="111104"/>
                  </a:lnTo>
                  <a:lnTo>
                    <a:pt x="3132360" y="123847"/>
                  </a:lnTo>
                  <a:lnTo>
                    <a:pt x="3184893" y="137196"/>
                  </a:lnTo>
                  <a:lnTo>
                    <a:pt x="3236226" y="151138"/>
                  </a:lnTo>
                  <a:lnTo>
                    <a:pt x="3286323" y="165659"/>
                  </a:lnTo>
                  <a:lnTo>
                    <a:pt x="3335149" y="180748"/>
                  </a:lnTo>
                  <a:lnTo>
                    <a:pt x="3382667" y="196389"/>
                  </a:lnTo>
                  <a:lnTo>
                    <a:pt x="3428844" y="212571"/>
                  </a:lnTo>
                  <a:lnTo>
                    <a:pt x="3473644" y="229280"/>
                  </a:lnTo>
                  <a:lnTo>
                    <a:pt x="3517030" y="246502"/>
                  </a:lnTo>
                  <a:lnTo>
                    <a:pt x="3558968" y="264225"/>
                  </a:lnTo>
                  <a:lnTo>
                    <a:pt x="3599423" y="282436"/>
                  </a:lnTo>
                  <a:lnTo>
                    <a:pt x="3638358" y="301120"/>
                  </a:lnTo>
                  <a:lnTo>
                    <a:pt x="3675739" y="320266"/>
                  </a:lnTo>
                  <a:lnTo>
                    <a:pt x="3711531" y="339859"/>
                  </a:lnTo>
                  <a:lnTo>
                    <a:pt x="3745697" y="359887"/>
                  </a:lnTo>
                  <a:lnTo>
                    <a:pt x="3778203" y="380337"/>
                  </a:lnTo>
                  <a:lnTo>
                    <a:pt x="3838091" y="422447"/>
                  </a:lnTo>
                  <a:lnTo>
                    <a:pt x="3890912" y="466084"/>
                  </a:lnTo>
                  <a:lnTo>
                    <a:pt x="3936384" y="511143"/>
                  </a:lnTo>
                  <a:lnTo>
                    <a:pt x="3974223" y="557518"/>
                  </a:lnTo>
                  <a:lnTo>
                    <a:pt x="4004145" y="605103"/>
                  </a:lnTo>
                  <a:lnTo>
                    <a:pt x="4025869" y="653793"/>
                  </a:lnTo>
                  <a:lnTo>
                    <a:pt x="4039111" y="703483"/>
                  </a:lnTo>
                  <a:lnTo>
                    <a:pt x="4043588" y="754066"/>
                  </a:lnTo>
                  <a:lnTo>
                    <a:pt x="4042463" y="779463"/>
                  </a:lnTo>
                  <a:lnTo>
                    <a:pt x="4033568" y="829612"/>
                  </a:lnTo>
                  <a:lnTo>
                    <a:pt x="4016050" y="878816"/>
                  </a:lnTo>
                  <a:lnTo>
                    <a:pt x="3990191" y="926966"/>
                  </a:lnTo>
                  <a:lnTo>
                    <a:pt x="3956275" y="973960"/>
                  </a:lnTo>
                  <a:lnTo>
                    <a:pt x="3914584" y="1019690"/>
                  </a:lnTo>
                  <a:lnTo>
                    <a:pt x="3865402" y="1064051"/>
                  </a:lnTo>
                  <a:lnTo>
                    <a:pt x="3809012" y="1106938"/>
                  </a:lnTo>
                  <a:lnTo>
                    <a:pt x="3745697" y="1148245"/>
                  </a:lnTo>
                  <a:lnTo>
                    <a:pt x="3711531" y="1168273"/>
                  </a:lnTo>
                  <a:lnTo>
                    <a:pt x="3675739" y="1187866"/>
                  </a:lnTo>
                  <a:lnTo>
                    <a:pt x="3638358" y="1207011"/>
                  </a:lnTo>
                  <a:lnTo>
                    <a:pt x="3599423" y="1225696"/>
                  </a:lnTo>
                  <a:lnTo>
                    <a:pt x="3558968" y="1243906"/>
                  </a:lnTo>
                  <a:lnTo>
                    <a:pt x="3517030" y="1261630"/>
                  </a:lnTo>
                  <a:lnTo>
                    <a:pt x="3473644" y="1278852"/>
                  </a:lnTo>
                  <a:lnTo>
                    <a:pt x="3428844" y="1295561"/>
                  </a:lnTo>
                  <a:lnTo>
                    <a:pt x="3382667" y="1311743"/>
                  </a:lnTo>
                  <a:lnTo>
                    <a:pt x="3335149" y="1327384"/>
                  </a:lnTo>
                  <a:lnTo>
                    <a:pt x="3286323" y="1342473"/>
                  </a:lnTo>
                  <a:lnTo>
                    <a:pt x="3236226" y="1356994"/>
                  </a:lnTo>
                  <a:lnTo>
                    <a:pt x="3184893" y="1370936"/>
                  </a:lnTo>
                  <a:lnTo>
                    <a:pt x="3132360" y="1384285"/>
                  </a:lnTo>
                  <a:lnTo>
                    <a:pt x="3078661" y="1397028"/>
                  </a:lnTo>
                  <a:lnTo>
                    <a:pt x="3023833" y="1409152"/>
                  </a:lnTo>
                  <a:lnTo>
                    <a:pt x="2967910" y="1420643"/>
                  </a:lnTo>
                  <a:lnTo>
                    <a:pt x="2910928" y="1431488"/>
                  </a:lnTo>
                  <a:lnTo>
                    <a:pt x="2852922" y="1441675"/>
                  </a:lnTo>
                  <a:lnTo>
                    <a:pt x="2793928" y="1451189"/>
                  </a:lnTo>
                  <a:lnTo>
                    <a:pt x="2733981" y="1460018"/>
                  </a:lnTo>
                  <a:lnTo>
                    <a:pt x="2673117" y="1468149"/>
                  </a:lnTo>
                  <a:lnTo>
                    <a:pt x="2611370" y="1475567"/>
                  </a:lnTo>
                  <a:lnTo>
                    <a:pt x="2548777" y="1482261"/>
                  </a:lnTo>
                  <a:lnTo>
                    <a:pt x="2485372" y="1488217"/>
                  </a:lnTo>
                  <a:lnTo>
                    <a:pt x="2421192" y="1493422"/>
                  </a:lnTo>
                  <a:lnTo>
                    <a:pt x="2356271" y="1497862"/>
                  </a:lnTo>
                  <a:lnTo>
                    <a:pt x="2290644" y="1501524"/>
                  </a:lnTo>
                  <a:lnTo>
                    <a:pt x="2224348" y="1504395"/>
                  </a:lnTo>
                  <a:lnTo>
                    <a:pt x="2157417" y="1506463"/>
                  </a:lnTo>
                  <a:lnTo>
                    <a:pt x="2089887" y="1507713"/>
                  </a:lnTo>
                  <a:lnTo>
                    <a:pt x="2021793" y="1508133"/>
                  </a:lnTo>
                  <a:lnTo>
                    <a:pt x="1953700" y="1507713"/>
                  </a:lnTo>
                  <a:lnTo>
                    <a:pt x="1886170" y="1506463"/>
                  </a:lnTo>
                  <a:lnTo>
                    <a:pt x="1819239" y="1504395"/>
                  </a:lnTo>
                  <a:lnTo>
                    <a:pt x="1752943" y="1501524"/>
                  </a:lnTo>
                  <a:lnTo>
                    <a:pt x="1687316" y="1497862"/>
                  </a:lnTo>
                  <a:lnTo>
                    <a:pt x="1622395" y="1493422"/>
                  </a:lnTo>
                  <a:lnTo>
                    <a:pt x="1558215" y="1488217"/>
                  </a:lnTo>
                  <a:lnTo>
                    <a:pt x="1494810" y="1482261"/>
                  </a:lnTo>
                  <a:lnTo>
                    <a:pt x="1432217" y="1475567"/>
                  </a:lnTo>
                  <a:lnTo>
                    <a:pt x="1370470" y="1468149"/>
                  </a:lnTo>
                  <a:lnTo>
                    <a:pt x="1309606" y="1460018"/>
                  </a:lnTo>
                  <a:lnTo>
                    <a:pt x="1249659" y="1451189"/>
                  </a:lnTo>
                  <a:lnTo>
                    <a:pt x="1190665" y="1441675"/>
                  </a:lnTo>
                  <a:lnTo>
                    <a:pt x="1132660" y="1431488"/>
                  </a:lnTo>
                  <a:lnTo>
                    <a:pt x="1075678" y="1420643"/>
                  </a:lnTo>
                  <a:lnTo>
                    <a:pt x="1019755" y="1409152"/>
                  </a:lnTo>
                  <a:lnTo>
                    <a:pt x="964926" y="1397028"/>
                  </a:lnTo>
                  <a:lnTo>
                    <a:pt x="911228" y="1384285"/>
                  </a:lnTo>
                  <a:lnTo>
                    <a:pt x="858694" y="1370936"/>
                  </a:lnTo>
                  <a:lnTo>
                    <a:pt x="807361" y="1356994"/>
                  </a:lnTo>
                  <a:lnTo>
                    <a:pt x="757265" y="1342473"/>
                  </a:lnTo>
                  <a:lnTo>
                    <a:pt x="708439" y="1327384"/>
                  </a:lnTo>
                  <a:lnTo>
                    <a:pt x="660920" y="1311743"/>
                  </a:lnTo>
                  <a:lnTo>
                    <a:pt x="614743" y="1295561"/>
                  </a:lnTo>
                  <a:lnTo>
                    <a:pt x="569944" y="1278852"/>
                  </a:lnTo>
                  <a:lnTo>
                    <a:pt x="526558" y="1261630"/>
                  </a:lnTo>
                  <a:lnTo>
                    <a:pt x="484619" y="1243906"/>
                  </a:lnTo>
                  <a:lnTo>
                    <a:pt x="444165" y="1225696"/>
                  </a:lnTo>
                  <a:lnTo>
                    <a:pt x="405229" y="1207011"/>
                  </a:lnTo>
                  <a:lnTo>
                    <a:pt x="367848" y="1187866"/>
                  </a:lnTo>
                  <a:lnTo>
                    <a:pt x="332057" y="1168273"/>
                  </a:lnTo>
                  <a:lnTo>
                    <a:pt x="297891" y="1148245"/>
                  </a:lnTo>
                  <a:lnTo>
                    <a:pt x="265385" y="1127795"/>
                  </a:lnTo>
                  <a:lnTo>
                    <a:pt x="205497" y="1085685"/>
                  </a:lnTo>
                  <a:lnTo>
                    <a:pt x="152676" y="1042048"/>
                  </a:lnTo>
                  <a:lnTo>
                    <a:pt x="107204" y="996989"/>
                  </a:lnTo>
                  <a:lnTo>
                    <a:pt x="69365" y="950614"/>
                  </a:lnTo>
                  <a:lnTo>
                    <a:pt x="39442" y="903029"/>
                  </a:lnTo>
                  <a:lnTo>
                    <a:pt x="17718" y="854339"/>
                  </a:lnTo>
                  <a:lnTo>
                    <a:pt x="4476" y="804649"/>
                  </a:lnTo>
                  <a:lnTo>
                    <a:pt x="0" y="754066"/>
                  </a:lnTo>
                  <a:close/>
                </a:path>
              </a:pathLst>
            </a:custGeom>
            <a:ln w="50260">
              <a:solidFill>
                <a:srgbClr val="F494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21146" y="7849269"/>
              <a:ext cx="2154555" cy="918844"/>
            </a:xfrm>
            <a:custGeom>
              <a:avLst/>
              <a:gdLst/>
              <a:ahLst/>
              <a:cxnLst/>
              <a:rect l="l" t="t" r="r" b="b"/>
              <a:pathLst>
                <a:path w="2154555" h="918845">
                  <a:moveTo>
                    <a:pt x="0" y="459236"/>
                  </a:moveTo>
                  <a:lnTo>
                    <a:pt x="7788" y="403728"/>
                  </a:lnTo>
                  <a:lnTo>
                    <a:pt x="30552" y="350186"/>
                  </a:lnTo>
                  <a:lnTo>
                    <a:pt x="67391" y="298993"/>
                  </a:lnTo>
                  <a:lnTo>
                    <a:pt x="117403" y="250535"/>
                  </a:lnTo>
                  <a:lnTo>
                    <a:pt x="179687" y="205194"/>
                  </a:lnTo>
                  <a:lnTo>
                    <a:pt x="215149" y="183813"/>
                  </a:lnTo>
                  <a:lnTo>
                    <a:pt x="253342" y="163356"/>
                  </a:lnTo>
                  <a:lnTo>
                    <a:pt x="294151" y="143870"/>
                  </a:lnTo>
                  <a:lnTo>
                    <a:pt x="337465" y="125404"/>
                  </a:lnTo>
                  <a:lnTo>
                    <a:pt x="383170" y="108006"/>
                  </a:lnTo>
                  <a:lnTo>
                    <a:pt x="431155" y="91724"/>
                  </a:lnTo>
                  <a:lnTo>
                    <a:pt x="481307" y="76605"/>
                  </a:lnTo>
                  <a:lnTo>
                    <a:pt x="533512" y="62699"/>
                  </a:lnTo>
                  <a:lnTo>
                    <a:pt x="587659" y="50052"/>
                  </a:lnTo>
                  <a:lnTo>
                    <a:pt x="643633" y="38713"/>
                  </a:lnTo>
                  <a:lnTo>
                    <a:pt x="701324" y="28730"/>
                  </a:lnTo>
                  <a:lnTo>
                    <a:pt x="760618" y="20152"/>
                  </a:lnTo>
                  <a:lnTo>
                    <a:pt x="821403" y="13025"/>
                  </a:lnTo>
                  <a:lnTo>
                    <a:pt x="883565" y="7398"/>
                  </a:lnTo>
                  <a:lnTo>
                    <a:pt x="946992" y="3320"/>
                  </a:lnTo>
                  <a:lnTo>
                    <a:pt x="1011572" y="838"/>
                  </a:lnTo>
                  <a:lnTo>
                    <a:pt x="1077191" y="0"/>
                  </a:lnTo>
                  <a:lnTo>
                    <a:pt x="1142811" y="838"/>
                  </a:lnTo>
                  <a:lnTo>
                    <a:pt x="1207391" y="3320"/>
                  </a:lnTo>
                  <a:lnTo>
                    <a:pt x="1270818" y="7398"/>
                  </a:lnTo>
                  <a:lnTo>
                    <a:pt x="1332980" y="13025"/>
                  </a:lnTo>
                  <a:lnTo>
                    <a:pt x="1393765" y="20152"/>
                  </a:lnTo>
                  <a:lnTo>
                    <a:pt x="1453058" y="28730"/>
                  </a:lnTo>
                  <a:lnTo>
                    <a:pt x="1510749" y="38713"/>
                  </a:lnTo>
                  <a:lnTo>
                    <a:pt x="1566724" y="50052"/>
                  </a:lnTo>
                  <a:lnTo>
                    <a:pt x="1620871" y="62699"/>
                  </a:lnTo>
                  <a:lnTo>
                    <a:pt x="1673076" y="76605"/>
                  </a:lnTo>
                  <a:lnTo>
                    <a:pt x="1723227" y="91724"/>
                  </a:lnTo>
                  <a:lnTo>
                    <a:pt x="1771212" y="108006"/>
                  </a:lnTo>
                  <a:lnTo>
                    <a:pt x="1816918" y="125404"/>
                  </a:lnTo>
                  <a:lnTo>
                    <a:pt x="1860232" y="143870"/>
                  </a:lnTo>
                  <a:lnTo>
                    <a:pt x="1901041" y="163356"/>
                  </a:lnTo>
                  <a:lnTo>
                    <a:pt x="1939233" y="183813"/>
                  </a:lnTo>
                  <a:lnTo>
                    <a:pt x="1974695" y="205194"/>
                  </a:lnTo>
                  <a:lnTo>
                    <a:pt x="2007315" y="227450"/>
                  </a:lnTo>
                  <a:lnTo>
                    <a:pt x="2063576" y="274398"/>
                  </a:lnTo>
                  <a:lnTo>
                    <a:pt x="2107114" y="324272"/>
                  </a:lnTo>
                  <a:lnTo>
                    <a:pt x="2137028" y="376687"/>
                  </a:lnTo>
                  <a:lnTo>
                    <a:pt x="2152418" y="431260"/>
                  </a:lnTo>
                  <a:lnTo>
                    <a:pt x="2154383" y="459236"/>
                  </a:lnTo>
                  <a:lnTo>
                    <a:pt x="2152418" y="487211"/>
                  </a:lnTo>
                  <a:lnTo>
                    <a:pt x="2137028" y="541784"/>
                  </a:lnTo>
                  <a:lnTo>
                    <a:pt x="2107114" y="594200"/>
                  </a:lnTo>
                  <a:lnTo>
                    <a:pt x="2063576" y="644073"/>
                  </a:lnTo>
                  <a:lnTo>
                    <a:pt x="2007315" y="691021"/>
                  </a:lnTo>
                  <a:lnTo>
                    <a:pt x="1974695" y="713278"/>
                  </a:lnTo>
                  <a:lnTo>
                    <a:pt x="1939233" y="734659"/>
                  </a:lnTo>
                  <a:lnTo>
                    <a:pt x="1901041" y="755116"/>
                  </a:lnTo>
                  <a:lnTo>
                    <a:pt x="1860232" y="774601"/>
                  </a:lnTo>
                  <a:lnTo>
                    <a:pt x="1816918" y="793067"/>
                  </a:lnTo>
                  <a:lnTo>
                    <a:pt x="1771212" y="810465"/>
                  </a:lnTo>
                  <a:lnTo>
                    <a:pt x="1723227" y="826748"/>
                  </a:lnTo>
                  <a:lnTo>
                    <a:pt x="1673076" y="841866"/>
                  </a:lnTo>
                  <a:lnTo>
                    <a:pt x="1620871" y="855773"/>
                  </a:lnTo>
                  <a:lnTo>
                    <a:pt x="1566724" y="868419"/>
                  </a:lnTo>
                  <a:lnTo>
                    <a:pt x="1510749" y="879758"/>
                  </a:lnTo>
                  <a:lnTo>
                    <a:pt x="1453058" y="889741"/>
                  </a:lnTo>
                  <a:lnTo>
                    <a:pt x="1393765" y="898320"/>
                  </a:lnTo>
                  <a:lnTo>
                    <a:pt x="1332980" y="905446"/>
                  </a:lnTo>
                  <a:lnTo>
                    <a:pt x="1270818" y="911073"/>
                  </a:lnTo>
                  <a:lnTo>
                    <a:pt x="1207391" y="915152"/>
                  </a:lnTo>
                  <a:lnTo>
                    <a:pt x="1142811" y="917634"/>
                  </a:lnTo>
                  <a:lnTo>
                    <a:pt x="1077191" y="918472"/>
                  </a:lnTo>
                  <a:lnTo>
                    <a:pt x="1011572" y="917634"/>
                  </a:lnTo>
                  <a:lnTo>
                    <a:pt x="946992" y="915152"/>
                  </a:lnTo>
                  <a:lnTo>
                    <a:pt x="883565" y="911073"/>
                  </a:lnTo>
                  <a:lnTo>
                    <a:pt x="821403" y="905446"/>
                  </a:lnTo>
                  <a:lnTo>
                    <a:pt x="760618" y="898320"/>
                  </a:lnTo>
                  <a:lnTo>
                    <a:pt x="701324" y="889741"/>
                  </a:lnTo>
                  <a:lnTo>
                    <a:pt x="643633" y="879758"/>
                  </a:lnTo>
                  <a:lnTo>
                    <a:pt x="587659" y="868419"/>
                  </a:lnTo>
                  <a:lnTo>
                    <a:pt x="533512" y="855773"/>
                  </a:lnTo>
                  <a:lnTo>
                    <a:pt x="481307" y="841866"/>
                  </a:lnTo>
                  <a:lnTo>
                    <a:pt x="431155" y="826748"/>
                  </a:lnTo>
                  <a:lnTo>
                    <a:pt x="383170" y="810465"/>
                  </a:lnTo>
                  <a:lnTo>
                    <a:pt x="337465" y="793067"/>
                  </a:lnTo>
                  <a:lnTo>
                    <a:pt x="294151" y="774601"/>
                  </a:lnTo>
                  <a:lnTo>
                    <a:pt x="253342" y="755116"/>
                  </a:lnTo>
                  <a:lnTo>
                    <a:pt x="215149" y="734659"/>
                  </a:lnTo>
                  <a:lnTo>
                    <a:pt x="179687" y="713278"/>
                  </a:lnTo>
                  <a:lnTo>
                    <a:pt x="147068" y="691021"/>
                  </a:lnTo>
                  <a:lnTo>
                    <a:pt x="90807" y="644073"/>
                  </a:lnTo>
                  <a:lnTo>
                    <a:pt x="47269" y="594200"/>
                  </a:lnTo>
                  <a:lnTo>
                    <a:pt x="17355" y="541784"/>
                  </a:lnTo>
                  <a:lnTo>
                    <a:pt x="1965" y="487211"/>
                  </a:lnTo>
                  <a:lnTo>
                    <a:pt x="0" y="459236"/>
                  </a:lnTo>
                  <a:close/>
                </a:path>
              </a:pathLst>
            </a:custGeom>
            <a:ln w="50260">
              <a:solidFill>
                <a:srgbClr val="F494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786638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打造</a:t>
            </a:r>
            <a:r>
              <a:rPr dirty="0"/>
              <a:t>研发过程</a:t>
            </a:r>
            <a:r>
              <a:rPr dirty="0">
                <a:solidFill>
                  <a:srgbClr val="FFFFFF"/>
                </a:solidFill>
              </a:rPr>
              <a:t>提质提效的基石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4215" y="2378347"/>
            <a:ext cx="3983990" cy="285178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痛点</a:t>
            </a:r>
            <a:endParaRPr sz="27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流程规范靠人难以把控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研发过程不透明，质量风险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沟通成本高，协作效率低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过程数据失真，难以沉淀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4215" y="6277537"/>
            <a:ext cx="3983990" cy="285178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目标</a:t>
            </a:r>
            <a:endParaRPr sz="27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将项目管理和研发动作关联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整合研发工具链，高效协作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流程规范线上化、自动化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打通全过程数据，驱动改进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8278" y="1408099"/>
            <a:ext cx="13858428" cy="89161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65988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神盾</a:t>
            </a:r>
            <a:r>
              <a:rPr dirty="0"/>
              <a:t>一站式</a:t>
            </a:r>
            <a:r>
              <a:rPr dirty="0">
                <a:solidFill>
                  <a:srgbClr val="FFFFFF"/>
                </a:solidFill>
              </a:rPr>
              <a:t>研发协作平台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5930" y="3136240"/>
            <a:ext cx="8613325" cy="43456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50649" y="8070153"/>
            <a:ext cx="2136775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>
                <a:latin typeface="Microsoft YaHei"/>
                <a:cs typeface="Microsoft YaHei"/>
              </a:rPr>
              <a:t>测试过程管理</a:t>
            </a:r>
            <a:endParaRPr sz="275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083" y="2834679"/>
            <a:ext cx="9198489" cy="46471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55073" y="8070153"/>
            <a:ext cx="1784985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>
                <a:latin typeface="Microsoft YaHei"/>
                <a:cs typeface="Microsoft YaHei"/>
              </a:rPr>
              <a:t>个人工作台</a:t>
            </a:r>
            <a:endParaRPr sz="27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4850765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数据驱动的</a:t>
            </a:r>
            <a:r>
              <a:rPr dirty="0"/>
              <a:t>三要素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0610" y="6685986"/>
            <a:ext cx="4398645" cy="16021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指标</a:t>
            </a:r>
            <a:endParaRPr sz="2750">
              <a:latin typeface="Microsoft YaHei"/>
              <a:cs typeface="Microsoft YaHei"/>
            </a:endParaRPr>
          </a:p>
          <a:p>
            <a:pPr algn="r" marL="452120" marR="5080" indent="-452120">
              <a:lnSpc>
                <a:spcPct val="100000"/>
              </a:lnSpc>
              <a:spcBef>
                <a:spcPts val="1895"/>
              </a:spcBef>
              <a:buFont typeface="Wingdings"/>
              <a:buChar char=""/>
              <a:tabLst>
                <a:tab pos="452120" algn="l"/>
                <a:tab pos="452755" algn="l"/>
              </a:tabLst>
            </a:pPr>
            <a:r>
              <a:rPr dirty="0" sz="2350" spc="20">
                <a:latin typeface="Microsoft YaHei"/>
                <a:cs typeface="Microsoft YaHei"/>
              </a:rPr>
              <a:t>从结果到过程，从整体到局部</a:t>
            </a:r>
            <a:endParaRPr sz="2350">
              <a:latin typeface="Microsoft YaHei"/>
              <a:cs typeface="Microsoft YaHei"/>
            </a:endParaRPr>
          </a:p>
          <a:p>
            <a:pPr algn="r" lvl="1" marL="452120" marR="5080" indent="-452120">
              <a:lnSpc>
                <a:spcPct val="100000"/>
              </a:lnSpc>
              <a:spcBef>
                <a:spcPts val="1550"/>
              </a:spcBef>
              <a:buFont typeface="Wingdings"/>
              <a:buChar char=""/>
              <a:tabLst>
                <a:tab pos="452120" algn="l"/>
                <a:tab pos="452755" algn="l"/>
              </a:tabLst>
            </a:pPr>
            <a:r>
              <a:rPr dirty="0" sz="2350" spc="20">
                <a:latin typeface="Microsoft YaHei"/>
                <a:cs typeface="Microsoft YaHei"/>
              </a:rPr>
              <a:t>度量体系要适当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做减法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1796" y="6616627"/>
            <a:ext cx="4699635" cy="16021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流程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89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数据置信度：线上化、事件驱动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55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协作效率：轻量化、消息触达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47134" y="3486418"/>
            <a:ext cx="5906135" cy="16021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latin typeface="Microsoft YaHei"/>
                <a:cs typeface="Microsoft YaHei"/>
              </a:rPr>
              <a:t>共识</a:t>
            </a:r>
            <a:endParaRPr sz="27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895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自上而下</a:t>
            </a:r>
            <a:r>
              <a:rPr dirty="0" sz="2350" spc="20">
                <a:latin typeface="Microsoft YaHei"/>
                <a:cs typeface="Microsoft YaHei"/>
              </a:rPr>
              <a:t>建立强契约</a:t>
            </a:r>
            <a:r>
              <a:rPr dirty="0" sz="2350" spc="10">
                <a:latin typeface="Microsoft YaHei"/>
                <a:cs typeface="Microsoft YaHei"/>
              </a:rPr>
              <a:t>：KPI/OKR</a:t>
            </a:r>
            <a:r>
              <a:rPr dirty="0" sz="2350" spc="20">
                <a:latin typeface="Microsoft YaHei"/>
                <a:cs typeface="Microsoft YaHei"/>
              </a:rPr>
              <a:t>导向</a:t>
            </a:r>
            <a:endParaRPr sz="2350">
              <a:latin typeface="Microsoft YaHei"/>
              <a:cs typeface="Microsoft YaHei"/>
            </a:endParaRPr>
          </a:p>
          <a:p>
            <a:pPr marL="464820" indent="-452755">
              <a:lnSpc>
                <a:spcPct val="100000"/>
              </a:lnSpc>
              <a:spcBef>
                <a:spcPts val="1550"/>
              </a:spcBef>
              <a:buFont typeface="Wingdings"/>
              <a:buChar char=""/>
              <a:tabLst>
                <a:tab pos="464820" algn="l"/>
                <a:tab pos="465455" algn="l"/>
              </a:tabLst>
            </a:pPr>
            <a:r>
              <a:rPr dirty="0" sz="2350" spc="20">
                <a:latin typeface="Microsoft YaHei"/>
                <a:cs typeface="Microsoft YaHei"/>
              </a:rPr>
              <a:t>弱契约：横向推动、数据通晒、责任共担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7122" y="2897369"/>
            <a:ext cx="6358255" cy="1669414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dirty="0" sz="2350" spc="20">
                <a:latin typeface="Microsoft YaHei"/>
                <a:cs typeface="Microsoft YaHei"/>
              </a:rPr>
              <a:t>为什么没有人关注数据？</a:t>
            </a:r>
            <a:endParaRPr sz="2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350" spc="20">
                <a:latin typeface="Microsoft YaHei"/>
                <a:cs typeface="Microsoft YaHei"/>
              </a:rPr>
              <a:t>为什么经常有人质疑数据的可信度？</a:t>
            </a:r>
            <a:endParaRPr sz="23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350" spc="20">
                <a:latin typeface="Microsoft YaHei"/>
                <a:cs typeface="Microsoft YaHei"/>
              </a:rPr>
              <a:t>为什么数据变好了，但质量和效率提升不明显？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0296" y="3964694"/>
            <a:ext cx="5137215" cy="44682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10278745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流量回放</a:t>
            </a:r>
            <a:r>
              <a:rPr dirty="0">
                <a:solidFill>
                  <a:srgbClr val="FFFFFF"/>
                </a:solidFill>
              </a:rPr>
              <a:t>技术在</a:t>
            </a:r>
            <a:r>
              <a:rPr dirty="0"/>
              <a:t>大班课堂</a:t>
            </a:r>
            <a:r>
              <a:rPr dirty="0">
                <a:solidFill>
                  <a:srgbClr val="FFFFFF"/>
                </a:solidFill>
              </a:rPr>
              <a:t>场景下的实践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0003" y="9114561"/>
            <a:ext cx="444881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大班双师课堂业务主流程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58384" y="2701353"/>
            <a:ext cx="3625850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2824" sz="4425" spc="7">
                <a:latin typeface="Microsoft YaHei"/>
                <a:cs typeface="Microsoft YaHei"/>
              </a:rPr>
              <a:t>01.</a:t>
            </a:r>
            <a:r>
              <a:rPr dirty="0" baseline="-2824" sz="4425" spc="810">
                <a:latin typeface="Microsoft YaHei"/>
                <a:cs typeface="Microsoft YaHei"/>
              </a:rPr>
              <a:t> </a:t>
            </a:r>
            <a:r>
              <a:rPr dirty="0" sz="2350" spc="25">
                <a:latin typeface="Microsoft YaHei"/>
                <a:cs typeface="Microsoft YaHei"/>
              </a:rPr>
              <a:t>HTTP</a:t>
            </a:r>
            <a:r>
              <a:rPr dirty="0" sz="2350" spc="20">
                <a:latin typeface="Microsoft YaHei"/>
                <a:cs typeface="Microsoft YaHei"/>
              </a:rPr>
              <a:t>接口自动化测试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63573" y="3545725"/>
            <a:ext cx="315277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7054" sz="4725">
                <a:latin typeface="Microsoft YaHei"/>
                <a:cs typeface="Microsoft YaHei"/>
              </a:rPr>
              <a:t>02.</a:t>
            </a:r>
            <a:r>
              <a:rPr dirty="0" baseline="-7054" sz="4725" spc="254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服务端全链路压测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68863" y="4393113"/>
            <a:ext cx="254444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7054" sz="4725">
                <a:latin typeface="Microsoft YaHei"/>
                <a:cs typeface="Microsoft YaHei"/>
              </a:rPr>
              <a:t>03.</a:t>
            </a:r>
            <a:r>
              <a:rPr dirty="0" baseline="-7054" sz="4725" spc="187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测试数据工厂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63573" y="5240501"/>
            <a:ext cx="435927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7054" sz="4725">
                <a:latin typeface="Microsoft YaHei"/>
                <a:cs typeface="Microsoft YaHei"/>
              </a:rPr>
              <a:t>04.</a:t>
            </a:r>
            <a:r>
              <a:rPr dirty="0" baseline="-7054" sz="4725" spc="277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解耦学生端教师端联调测试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70182" y="6087889"/>
            <a:ext cx="374967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7054" sz="4725">
                <a:latin typeface="Microsoft YaHei"/>
                <a:cs typeface="Microsoft YaHei"/>
              </a:rPr>
              <a:t>05.</a:t>
            </a:r>
            <a:r>
              <a:rPr dirty="0" baseline="-7054" sz="4725" spc="195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课堂互动开放体验能力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71501" y="6935276"/>
            <a:ext cx="314515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7054" sz="4725">
                <a:latin typeface="Microsoft YaHei"/>
                <a:cs typeface="Microsoft YaHei"/>
              </a:rPr>
              <a:t>06.</a:t>
            </a:r>
            <a:r>
              <a:rPr dirty="0" baseline="-7054" sz="4725" spc="165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线上问题快速复现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8384" y="7782664"/>
            <a:ext cx="3771900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2824" sz="4425" spc="7">
                <a:latin typeface="Microsoft YaHei"/>
                <a:cs typeface="Microsoft YaHei"/>
              </a:rPr>
              <a:t>07.</a:t>
            </a:r>
            <a:r>
              <a:rPr dirty="0" baseline="-2824" sz="4425" spc="817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互动场景</a:t>
            </a:r>
            <a:r>
              <a:rPr dirty="0" sz="2350" spc="5">
                <a:latin typeface="Microsoft YaHei"/>
                <a:cs typeface="Microsoft YaHei"/>
              </a:rPr>
              <a:t>UI</a:t>
            </a:r>
            <a:r>
              <a:rPr dirty="0" sz="2350" spc="20">
                <a:latin typeface="Microsoft YaHei"/>
                <a:cs typeface="Microsoft YaHei"/>
              </a:rPr>
              <a:t>自动化测试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70182" y="8630052"/>
            <a:ext cx="4050665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baseline="-6172" sz="4725">
                <a:latin typeface="Microsoft YaHei"/>
                <a:cs typeface="Microsoft YaHei"/>
              </a:rPr>
              <a:t>08.</a:t>
            </a:r>
            <a:r>
              <a:rPr dirty="0" baseline="-6172" sz="4725" spc="202">
                <a:latin typeface="Microsoft YaHei"/>
                <a:cs typeface="Microsoft YaHei"/>
              </a:rPr>
              <a:t> </a:t>
            </a:r>
            <a:r>
              <a:rPr dirty="0" sz="2350" spc="20">
                <a:latin typeface="Microsoft YaHei"/>
                <a:cs typeface="Microsoft YaHei"/>
              </a:rPr>
              <a:t>互动场景稳定性遍历测试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00455" y="4189114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00455" y="9164934"/>
            <a:ext cx="1762760" cy="107314"/>
          </a:xfrm>
          <a:custGeom>
            <a:avLst/>
            <a:gdLst/>
            <a:ahLst/>
            <a:cxnLst/>
            <a:rect l="l" t="t" r="r" b="b"/>
            <a:pathLst>
              <a:path w="1762759" h="107315">
                <a:moveTo>
                  <a:pt x="0" y="106864"/>
                </a:moveTo>
                <a:lnTo>
                  <a:pt x="1762328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582" y="5590473"/>
            <a:ext cx="1570620" cy="170876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05046" y="6959904"/>
            <a:ext cx="248285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0">
                <a:latin typeface="Microsoft YaHei"/>
                <a:cs typeface="Microsoft YaHei"/>
              </a:rPr>
              <a:t>I</a:t>
            </a:r>
            <a:r>
              <a:rPr dirty="0" sz="1050" spc="15">
                <a:latin typeface="Microsoft YaHei"/>
                <a:cs typeface="Microsoft YaHei"/>
              </a:rPr>
              <a:t>R</a:t>
            </a:r>
            <a:r>
              <a:rPr dirty="0" sz="1050" spc="25">
                <a:latin typeface="Microsoft YaHei"/>
                <a:cs typeface="Microsoft YaHei"/>
              </a:rPr>
              <a:t>C</a:t>
            </a:r>
            <a:endParaRPr sz="105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582" y="3846165"/>
            <a:ext cx="1570620" cy="17087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741542" y="5253066"/>
            <a:ext cx="578485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35">
                <a:latin typeface="Microsoft YaHei"/>
                <a:cs typeface="Microsoft YaHei"/>
              </a:rPr>
              <a:t>推流源站</a:t>
            </a:r>
            <a:endParaRPr sz="105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582" y="7031580"/>
            <a:ext cx="1570620" cy="170876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563917" y="8437555"/>
            <a:ext cx="975994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35">
                <a:latin typeface="Microsoft YaHei"/>
                <a:cs typeface="Microsoft YaHei"/>
              </a:rPr>
              <a:t>直播教室</a:t>
            </a:r>
            <a:r>
              <a:rPr dirty="0" sz="1050" spc="35">
                <a:latin typeface="Microsoft YaHei"/>
                <a:cs typeface="Microsoft YaHei"/>
              </a:rPr>
              <a:t>&amp;</a:t>
            </a:r>
            <a:r>
              <a:rPr dirty="0" sz="1050" spc="35">
                <a:latin typeface="Microsoft YaHei"/>
                <a:cs typeface="Microsoft YaHei"/>
              </a:rPr>
              <a:t>互动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84650" y="3323294"/>
            <a:ext cx="6571615" cy="3333115"/>
            <a:chOff x="2984650" y="3323294"/>
            <a:chExt cx="6571615" cy="3333115"/>
          </a:xfrm>
        </p:grpSpPr>
        <p:sp>
          <p:nvSpPr>
            <p:cNvPr id="21" name="object 21"/>
            <p:cNvSpPr/>
            <p:nvPr/>
          </p:nvSpPr>
          <p:spPr>
            <a:xfrm>
              <a:off x="7437895" y="4879038"/>
              <a:ext cx="2118360" cy="716280"/>
            </a:xfrm>
            <a:custGeom>
              <a:avLst/>
              <a:gdLst/>
              <a:ahLst/>
              <a:cxnLst/>
              <a:rect l="l" t="t" r="r" b="b"/>
              <a:pathLst>
                <a:path w="2118359" h="716279">
                  <a:moveTo>
                    <a:pt x="113426" y="35885"/>
                  </a:moveTo>
                  <a:lnTo>
                    <a:pt x="101887" y="71770"/>
                  </a:lnTo>
                  <a:lnTo>
                    <a:pt x="2106232" y="716262"/>
                  </a:lnTo>
                  <a:lnTo>
                    <a:pt x="2117770" y="680376"/>
                  </a:lnTo>
                  <a:lnTo>
                    <a:pt x="113426" y="35885"/>
                  </a:lnTo>
                  <a:close/>
                </a:path>
                <a:path w="2118359" h="716279">
                  <a:moveTo>
                    <a:pt x="124965" y="0"/>
                  </a:moveTo>
                  <a:lnTo>
                    <a:pt x="0" y="19210"/>
                  </a:lnTo>
                  <a:lnTo>
                    <a:pt x="90349" y="107656"/>
                  </a:lnTo>
                  <a:lnTo>
                    <a:pt x="101887" y="71770"/>
                  </a:lnTo>
                  <a:lnTo>
                    <a:pt x="83945" y="66001"/>
                  </a:lnTo>
                  <a:lnTo>
                    <a:pt x="95484" y="30115"/>
                  </a:lnTo>
                  <a:lnTo>
                    <a:pt x="115282" y="30115"/>
                  </a:lnTo>
                  <a:lnTo>
                    <a:pt x="124965" y="0"/>
                  </a:lnTo>
                  <a:close/>
                </a:path>
                <a:path w="2118359" h="716279">
                  <a:moveTo>
                    <a:pt x="95484" y="30115"/>
                  </a:moveTo>
                  <a:lnTo>
                    <a:pt x="83945" y="66001"/>
                  </a:lnTo>
                  <a:lnTo>
                    <a:pt x="101887" y="71770"/>
                  </a:lnTo>
                  <a:lnTo>
                    <a:pt x="113426" y="35885"/>
                  </a:lnTo>
                  <a:lnTo>
                    <a:pt x="95484" y="30115"/>
                  </a:lnTo>
                  <a:close/>
                </a:path>
                <a:path w="2118359" h="716279">
                  <a:moveTo>
                    <a:pt x="115282" y="30115"/>
                  </a:moveTo>
                  <a:lnTo>
                    <a:pt x="95484" y="30115"/>
                  </a:lnTo>
                  <a:lnTo>
                    <a:pt x="113426" y="35885"/>
                  </a:lnTo>
                  <a:lnTo>
                    <a:pt x="115282" y="30115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122" y="3717225"/>
              <a:ext cx="1159080" cy="6620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84639" y="3323303"/>
              <a:ext cx="4164329" cy="3333115"/>
            </a:xfrm>
            <a:custGeom>
              <a:avLst/>
              <a:gdLst/>
              <a:ahLst/>
              <a:cxnLst/>
              <a:rect l="l" t="t" r="r" b="b"/>
              <a:pathLst>
                <a:path w="4164329" h="3333115">
                  <a:moveTo>
                    <a:pt x="1451203" y="1285582"/>
                  </a:moveTo>
                  <a:lnTo>
                    <a:pt x="1339824" y="1345425"/>
                  </a:lnTo>
                  <a:lnTo>
                    <a:pt x="1370634" y="1367142"/>
                  </a:lnTo>
                  <a:lnTo>
                    <a:pt x="0" y="3310852"/>
                  </a:lnTo>
                  <a:lnTo>
                    <a:pt x="30810" y="3332581"/>
                  </a:lnTo>
                  <a:lnTo>
                    <a:pt x="1401432" y="1388872"/>
                  </a:lnTo>
                  <a:lnTo>
                    <a:pt x="1432242" y="1410589"/>
                  </a:lnTo>
                  <a:lnTo>
                    <a:pt x="1441170" y="1351737"/>
                  </a:lnTo>
                  <a:lnTo>
                    <a:pt x="1451203" y="1285582"/>
                  </a:lnTo>
                  <a:close/>
                </a:path>
                <a:path w="4164329" h="3333115">
                  <a:moveTo>
                    <a:pt x="3600018" y="1256868"/>
                  </a:moveTo>
                  <a:lnTo>
                    <a:pt x="2551265" y="943686"/>
                  </a:lnTo>
                  <a:lnTo>
                    <a:pt x="2552865" y="938288"/>
                  </a:lnTo>
                  <a:lnTo>
                    <a:pt x="2562047" y="907567"/>
                  </a:lnTo>
                  <a:lnTo>
                    <a:pt x="2437511" y="929386"/>
                  </a:lnTo>
                  <a:lnTo>
                    <a:pt x="2529687" y="1015923"/>
                  </a:lnTo>
                  <a:lnTo>
                    <a:pt x="2540470" y="979805"/>
                  </a:lnTo>
                  <a:lnTo>
                    <a:pt x="3589236" y="1292987"/>
                  </a:lnTo>
                  <a:lnTo>
                    <a:pt x="3600018" y="1256868"/>
                  </a:lnTo>
                  <a:close/>
                </a:path>
                <a:path w="4164329" h="3333115">
                  <a:moveTo>
                    <a:pt x="4126255" y="603123"/>
                  </a:moveTo>
                  <a:lnTo>
                    <a:pt x="4088561" y="603123"/>
                  </a:lnTo>
                  <a:lnTo>
                    <a:pt x="4088561" y="678510"/>
                  </a:lnTo>
                  <a:lnTo>
                    <a:pt x="4126255" y="678510"/>
                  </a:lnTo>
                  <a:lnTo>
                    <a:pt x="4126255" y="603123"/>
                  </a:lnTo>
                  <a:close/>
                </a:path>
                <a:path w="4164329" h="3333115">
                  <a:moveTo>
                    <a:pt x="4126255" y="452335"/>
                  </a:moveTo>
                  <a:lnTo>
                    <a:pt x="4088561" y="452335"/>
                  </a:lnTo>
                  <a:lnTo>
                    <a:pt x="4088561" y="527723"/>
                  </a:lnTo>
                  <a:lnTo>
                    <a:pt x="4126255" y="527723"/>
                  </a:lnTo>
                  <a:lnTo>
                    <a:pt x="4126255" y="452335"/>
                  </a:lnTo>
                  <a:close/>
                </a:path>
                <a:path w="4164329" h="3333115">
                  <a:moveTo>
                    <a:pt x="4126255" y="301561"/>
                  </a:moveTo>
                  <a:lnTo>
                    <a:pt x="4088561" y="301561"/>
                  </a:lnTo>
                  <a:lnTo>
                    <a:pt x="4088561" y="376948"/>
                  </a:lnTo>
                  <a:lnTo>
                    <a:pt x="4126255" y="376948"/>
                  </a:lnTo>
                  <a:lnTo>
                    <a:pt x="4126255" y="301561"/>
                  </a:lnTo>
                  <a:close/>
                </a:path>
                <a:path w="4164329" h="3333115">
                  <a:moveTo>
                    <a:pt x="4126255" y="150774"/>
                  </a:moveTo>
                  <a:lnTo>
                    <a:pt x="4088561" y="150774"/>
                  </a:lnTo>
                  <a:lnTo>
                    <a:pt x="4088561" y="226161"/>
                  </a:lnTo>
                  <a:lnTo>
                    <a:pt x="4126255" y="226161"/>
                  </a:lnTo>
                  <a:lnTo>
                    <a:pt x="4126255" y="150774"/>
                  </a:lnTo>
                  <a:close/>
                </a:path>
                <a:path w="4164329" h="3333115">
                  <a:moveTo>
                    <a:pt x="4126255" y="0"/>
                  </a:moveTo>
                  <a:lnTo>
                    <a:pt x="4088561" y="0"/>
                  </a:lnTo>
                  <a:lnTo>
                    <a:pt x="4088561" y="75387"/>
                  </a:lnTo>
                  <a:lnTo>
                    <a:pt x="4126255" y="75387"/>
                  </a:lnTo>
                  <a:lnTo>
                    <a:pt x="4126255" y="0"/>
                  </a:lnTo>
                  <a:close/>
                </a:path>
                <a:path w="4164329" h="3333115">
                  <a:moveTo>
                    <a:pt x="4163949" y="730072"/>
                  </a:moveTo>
                  <a:lnTo>
                    <a:pt x="4050868" y="730072"/>
                  </a:lnTo>
                  <a:lnTo>
                    <a:pt x="4107408" y="843153"/>
                  </a:lnTo>
                  <a:lnTo>
                    <a:pt x="4163949" y="730072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643800" y="4478053"/>
            <a:ext cx="335915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5">
                <a:latin typeface="Microsoft YaHei"/>
                <a:cs typeface="Microsoft YaHei"/>
              </a:rPr>
              <a:t>C</a:t>
            </a:r>
            <a:r>
              <a:rPr dirty="0" sz="1050" spc="20">
                <a:latin typeface="Microsoft YaHei"/>
                <a:cs typeface="Microsoft YaHei"/>
              </a:rPr>
              <a:t>D</a:t>
            </a:r>
            <a:r>
              <a:rPr dirty="0" sz="1050" spc="30">
                <a:latin typeface="Microsoft YaHei"/>
                <a:cs typeface="Microsoft YaHei"/>
              </a:rPr>
              <a:t>N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49856" y="6013001"/>
            <a:ext cx="30226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35">
                <a:latin typeface="Microsoft YaHei"/>
                <a:cs typeface="Microsoft YaHei"/>
              </a:rPr>
              <a:t>主讲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789321" y="5199019"/>
            <a:ext cx="275590" cy="808990"/>
          </a:xfrm>
          <a:custGeom>
            <a:avLst/>
            <a:gdLst/>
            <a:ahLst/>
            <a:cxnLst/>
            <a:rect l="l" t="t" r="r" b="b"/>
            <a:pathLst>
              <a:path w="275590" h="808989">
                <a:moveTo>
                  <a:pt x="137693" y="0"/>
                </a:moveTo>
                <a:lnTo>
                  <a:pt x="92875" y="20214"/>
                </a:lnTo>
                <a:lnTo>
                  <a:pt x="74313" y="68956"/>
                </a:lnTo>
                <a:lnTo>
                  <a:pt x="78954" y="94895"/>
                </a:lnTo>
                <a:lnTo>
                  <a:pt x="92875" y="117696"/>
                </a:lnTo>
                <a:lnTo>
                  <a:pt x="113838" y="132837"/>
                </a:lnTo>
                <a:lnTo>
                  <a:pt x="137695" y="137884"/>
                </a:lnTo>
                <a:lnTo>
                  <a:pt x="161555" y="132837"/>
                </a:lnTo>
                <a:lnTo>
                  <a:pt x="182526" y="117696"/>
                </a:lnTo>
                <a:lnTo>
                  <a:pt x="196446" y="94895"/>
                </a:lnTo>
                <a:lnTo>
                  <a:pt x="201087" y="68956"/>
                </a:lnTo>
                <a:lnTo>
                  <a:pt x="196446" y="43016"/>
                </a:lnTo>
                <a:lnTo>
                  <a:pt x="172582" y="11370"/>
                </a:lnTo>
                <a:lnTo>
                  <a:pt x="137693" y="0"/>
                </a:lnTo>
                <a:close/>
              </a:path>
              <a:path w="275590" h="808989">
                <a:moveTo>
                  <a:pt x="128234" y="473224"/>
                </a:moveTo>
                <a:lnTo>
                  <a:pt x="61338" y="473224"/>
                </a:lnTo>
                <a:lnTo>
                  <a:pt x="61338" y="772223"/>
                </a:lnTo>
                <a:lnTo>
                  <a:pt x="63978" y="786358"/>
                </a:lnTo>
                <a:lnTo>
                  <a:pt x="71167" y="797927"/>
                </a:lnTo>
                <a:lnTo>
                  <a:pt x="81805" y="805741"/>
                </a:lnTo>
                <a:lnTo>
                  <a:pt x="94793" y="808610"/>
                </a:lnTo>
                <a:lnTo>
                  <a:pt x="107778" y="805741"/>
                </a:lnTo>
                <a:lnTo>
                  <a:pt x="118412" y="797927"/>
                </a:lnTo>
                <a:lnTo>
                  <a:pt x="125596" y="786358"/>
                </a:lnTo>
                <a:lnTo>
                  <a:pt x="128234" y="772223"/>
                </a:lnTo>
                <a:lnTo>
                  <a:pt x="128234" y="473224"/>
                </a:lnTo>
                <a:close/>
              </a:path>
              <a:path w="275590" h="808989">
                <a:moveTo>
                  <a:pt x="214050" y="253701"/>
                </a:moveTo>
                <a:lnTo>
                  <a:pt x="61172" y="253701"/>
                </a:lnTo>
                <a:lnTo>
                  <a:pt x="61172" y="473224"/>
                </a:lnTo>
                <a:lnTo>
                  <a:pt x="146988" y="473224"/>
                </a:lnTo>
                <a:lnTo>
                  <a:pt x="146988" y="772223"/>
                </a:lnTo>
                <a:lnTo>
                  <a:pt x="149628" y="786358"/>
                </a:lnTo>
                <a:lnTo>
                  <a:pt x="156816" y="797927"/>
                </a:lnTo>
                <a:lnTo>
                  <a:pt x="167453" y="805741"/>
                </a:lnTo>
                <a:lnTo>
                  <a:pt x="180441" y="808610"/>
                </a:lnTo>
                <a:lnTo>
                  <a:pt x="193422" y="805741"/>
                </a:lnTo>
                <a:lnTo>
                  <a:pt x="204055" y="797927"/>
                </a:lnTo>
                <a:lnTo>
                  <a:pt x="211243" y="786358"/>
                </a:lnTo>
                <a:lnTo>
                  <a:pt x="213883" y="772223"/>
                </a:lnTo>
                <a:lnTo>
                  <a:pt x="213883" y="473036"/>
                </a:lnTo>
                <a:lnTo>
                  <a:pt x="214050" y="473036"/>
                </a:lnTo>
                <a:lnTo>
                  <a:pt x="214050" y="253701"/>
                </a:lnTo>
                <a:close/>
              </a:path>
              <a:path w="275590" h="808989">
                <a:moveTo>
                  <a:pt x="213295" y="151988"/>
                </a:moveTo>
                <a:lnTo>
                  <a:pt x="61862" y="151988"/>
                </a:lnTo>
                <a:lnTo>
                  <a:pt x="44851" y="153709"/>
                </a:lnTo>
                <a:lnTo>
                  <a:pt x="4657" y="182352"/>
                </a:lnTo>
                <a:lnTo>
                  <a:pt x="0" y="203184"/>
                </a:lnTo>
                <a:lnTo>
                  <a:pt x="28" y="463939"/>
                </a:lnTo>
                <a:lnTo>
                  <a:pt x="20993" y="486813"/>
                </a:lnTo>
                <a:lnTo>
                  <a:pt x="29211" y="485002"/>
                </a:lnTo>
                <a:lnTo>
                  <a:pt x="42009" y="253701"/>
                </a:lnTo>
                <a:lnTo>
                  <a:pt x="214050" y="253701"/>
                </a:lnTo>
                <a:lnTo>
                  <a:pt x="214050" y="253513"/>
                </a:lnTo>
                <a:lnTo>
                  <a:pt x="275193" y="253513"/>
                </a:lnTo>
                <a:lnTo>
                  <a:pt x="275306" y="203184"/>
                </a:lnTo>
                <a:lnTo>
                  <a:pt x="256294" y="164291"/>
                </a:lnTo>
                <a:lnTo>
                  <a:pt x="230316" y="153735"/>
                </a:lnTo>
                <a:lnTo>
                  <a:pt x="213295" y="151988"/>
                </a:lnTo>
                <a:close/>
              </a:path>
              <a:path w="275590" h="808989">
                <a:moveTo>
                  <a:pt x="275193" y="253513"/>
                </a:moveTo>
                <a:lnTo>
                  <a:pt x="233212" y="253513"/>
                </a:lnTo>
                <a:lnTo>
                  <a:pt x="233246" y="463939"/>
                </a:lnTo>
                <a:lnTo>
                  <a:pt x="234841" y="472684"/>
                </a:lnTo>
                <a:lnTo>
                  <a:pt x="239303" y="479925"/>
                </a:lnTo>
                <a:lnTo>
                  <a:pt x="245961" y="484779"/>
                </a:lnTo>
                <a:lnTo>
                  <a:pt x="254177" y="486551"/>
                </a:lnTo>
                <a:lnTo>
                  <a:pt x="262400" y="484753"/>
                </a:lnTo>
                <a:lnTo>
                  <a:pt x="269076" y="479855"/>
                </a:lnTo>
                <a:lnTo>
                  <a:pt x="273556" y="472605"/>
                </a:lnTo>
                <a:lnTo>
                  <a:pt x="275158" y="463939"/>
                </a:lnTo>
                <a:lnTo>
                  <a:pt x="275193" y="253513"/>
                </a:lnTo>
                <a:close/>
              </a:path>
            </a:pathLst>
          </a:custGeom>
          <a:solidFill>
            <a:srgbClr val="498A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932802" y="5559378"/>
            <a:ext cx="681990" cy="415925"/>
          </a:xfrm>
          <a:custGeom>
            <a:avLst/>
            <a:gdLst/>
            <a:ahLst/>
            <a:cxnLst/>
            <a:rect l="l" t="t" r="r" b="b"/>
            <a:pathLst>
              <a:path w="681990" h="415925">
                <a:moveTo>
                  <a:pt x="681716" y="371777"/>
                </a:moveTo>
                <a:lnTo>
                  <a:pt x="0" y="371777"/>
                </a:lnTo>
                <a:lnTo>
                  <a:pt x="0" y="394878"/>
                </a:lnTo>
                <a:lnTo>
                  <a:pt x="1285" y="406785"/>
                </a:lnTo>
                <a:lnTo>
                  <a:pt x="5783" y="412894"/>
                </a:lnTo>
                <a:lnTo>
                  <a:pt x="14459" y="415141"/>
                </a:lnTo>
                <a:lnTo>
                  <a:pt x="28278" y="415460"/>
                </a:lnTo>
                <a:lnTo>
                  <a:pt x="653437" y="415460"/>
                </a:lnTo>
                <a:lnTo>
                  <a:pt x="666683" y="415141"/>
                </a:lnTo>
                <a:lnTo>
                  <a:pt x="675423" y="412894"/>
                </a:lnTo>
                <a:lnTo>
                  <a:pt x="680240" y="406785"/>
                </a:lnTo>
                <a:lnTo>
                  <a:pt x="681716" y="394878"/>
                </a:lnTo>
                <a:lnTo>
                  <a:pt x="681716" y="371777"/>
                </a:lnTo>
                <a:close/>
              </a:path>
              <a:path w="681990" h="415925">
                <a:moveTo>
                  <a:pt x="620644" y="0"/>
                </a:moveTo>
                <a:lnTo>
                  <a:pt x="61606" y="0"/>
                </a:lnTo>
                <a:lnTo>
                  <a:pt x="52007" y="2601"/>
                </a:lnTo>
                <a:lnTo>
                  <a:pt x="47227" y="9692"/>
                </a:lnTo>
                <a:lnTo>
                  <a:pt x="45589" y="20197"/>
                </a:lnTo>
                <a:lnTo>
                  <a:pt x="45416" y="33046"/>
                </a:lnTo>
                <a:lnTo>
                  <a:pt x="45416" y="371777"/>
                </a:lnTo>
                <a:lnTo>
                  <a:pt x="78113" y="371777"/>
                </a:lnTo>
                <a:lnTo>
                  <a:pt x="78113" y="35565"/>
                </a:lnTo>
                <a:lnTo>
                  <a:pt x="636299" y="35565"/>
                </a:lnTo>
                <a:lnTo>
                  <a:pt x="636210" y="20197"/>
                </a:lnTo>
                <a:lnTo>
                  <a:pt x="634757" y="9692"/>
                </a:lnTo>
                <a:lnTo>
                  <a:pt x="630161" y="2601"/>
                </a:lnTo>
                <a:lnTo>
                  <a:pt x="620644" y="0"/>
                </a:lnTo>
                <a:close/>
              </a:path>
              <a:path w="681990" h="415925">
                <a:moveTo>
                  <a:pt x="636299" y="35565"/>
                </a:moveTo>
                <a:lnTo>
                  <a:pt x="603602" y="35565"/>
                </a:lnTo>
                <a:lnTo>
                  <a:pt x="603602" y="371777"/>
                </a:lnTo>
                <a:lnTo>
                  <a:pt x="636299" y="371777"/>
                </a:lnTo>
                <a:lnTo>
                  <a:pt x="636299" y="35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332904" y="2985323"/>
            <a:ext cx="440055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35">
                <a:latin typeface="Microsoft YaHei"/>
                <a:cs typeface="Microsoft YaHei"/>
              </a:rPr>
              <a:t>班主任</a:t>
            </a:r>
            <a:endParaRPr sz="1050">
              <a:latin typeface="Microsoft YaHei"/>
              <a:cs typeface="Microsoft YaHe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5982" y="6536817"/>
            <a:ext cx="810180" cy="8105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577581" y="2154808"/>
            <a:ext cx="5135245" cy="5129530"/>
            <a:chOff x="2577581" y="2154808"/>
            <a:chExt cx="5135245" cy="5129530"/>
          </a:xfrm>
        </p:grpSpPr>
        <p:sp>
          <p:nvSpPr>
            <p:cNvPr id="31" name="object 31"/>
            <p:cNvSpPr/>
            <p:nvPr/>
          </p:nvSpPr>
          <p:spPr>
            <a:xfrm>
              <a:off x="2577581" y="6868382"/>
              <a:ext cx="681990" cy="415925"/>
            </a:xfrm>
            <a:custGeom>
              <a:avLst/>
              <a:gdLst/>
              <a:ahLst/>
              <a:cxnLst/>
              <a:rect l="l" t="t" r="r" b="b"/>
              <a:pathLst>
                <a:path w="681989" h="415925">
                  <a:moveTo>
                    <a:pt x="681717" y="371777"/>
                  </a:moveTo>
                  <a:lnTo>
                    <a:pt x="0" y="371777"/>
                  </a:lnTo>
                  <a:lnTo>
                    <a:pt x="0" y="394879"/>
                  </a:lnTo>
                  <a:lnTo>
                    <a:pt x="1285" y="406786"/>
                  </a:lnTo>
                  <a:lnTo>
                    <a:pt x="5783" y="412895"/>
                  </a:lnTo>
                  <a:lnTo>
                    <a:pt x="14460" y="415142"/>
                  </a:lnTo>
                  <a:lnTo>
                    <a:pt x="28278" y="415461"/>
                  </a:lnTo>
                  <a:lnTo>
                    <a:pt x="653438" y="415461"/>
                  </a:lnTo>
                  <a:lnTo>
                    <a:pt x="666684" y="415142"/>
                  </a:lnTo>
                  <a:lnTo>
                    <a:pt x="675424" y="412895"/>
                  </a:lnTo>
                  <a:lnTo>
                    <a:pt x="680241" y="406786"/>
                  </a:lnTo>
                  <a:lnTo>
                    <a:pt x="681717" y="394879"/>
                  </a:lnTo>
                  <a:lnTo>
                    <a:pt x="681717" y="371777"/>
                  </a:lnTo>
                  <a:close/>
                </a:path>
                <a:path w="681989" h="415925">
                  <a:moveTo>
                    <a:pt x="620646" y="0"/>
                  </a:moveTo>
                  <a:lnTo>
                    <a:pt x="61606" y="0"/>
                  </a:lnTo>
                  <a:lnTo>
                    <a:pt x="52007" y="2601"/>
                  </a:lnTo>
                  <a:lnTo>
                    <a:pt x="47227" y="9691"/>
                  </a:lnTo>
                  <a:lnTo>
                    <a:pt x="45589" y="20197"/>
                  </a:lnTo>
                  <a:lnTo>
                    <a:pt x="45416" y="33046"/>
                  </a:lnTo>
                  <a:lnTo>
                    <a:pt x="45416" y="371777"/>
                  </a:lnTo>
                  <a:lnTo>
                    <a:pt x="78113" y="371777"/>
                  </a:lnTo>
                  <a:lnTo>
                    <a:pt x="78113" y="35565"/>
                  </a:lnTo>
                  <a:lnTo>
                    <a:pt x="636301" y="35565"/>
                  </a:lnTo>
                  <a:lnTo>
                    <a:pt x="636211" y="20197"/>
                  </a:lnTo>
                  <a:lnTo>
                    <a:pt x="634758" y="9691"/>
                  </a:lnTo>
                  <a:lnTo>
                    <a:pt x="630162" y="2601"/>
                  </a:lnTo>
                  <a:lnTo>
                    <a:pt x="620646" y="0"/>
                  </a:lnTo>
                  <a:close/>
                </a:path>
                <a:path w="681989" h="415925">
                  <a:moveTo>
                    <a:pt x="636301" y="35565"/>
                  </a:moveTo>
                  <a:lnTo>
                    <a:pt x="603604" y="35565"/>
                  </a:lnTo>
                  <a:lnTo>
                    <a:pt x="603604" y="371777"/>
                  </a:lnTo>
                  <a:lnTo>
                    <a:pt x="636301" y="371777"/>
                  </a:lnTo>
                  <a:lnTo>
                    <a:pt x="636301" y="35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76726" y="2154808"/>
              <a:ext cx="335915" cy="808990"/>
            </a:xfrm>
            <a:custGeom>
              <a:avLst/>
              <a:gdLst/>
              <a:ahLst/>
              <a:cxnLst/>
              <a:rect l="l" t="t" r="r" b="b"/>
              <a:pathLst>
                <a:path w="335915" h="808989">
                  <a:moveTo>
                    <a:pt x="167898" y="0"/>
                  </a:moveTo>
                  <a:lnTo>
                    <a:pt x="122488" y="20477"/>
                  </a:lnTo>
                  <a:lnTo>
                    <a:pt x="103672" y="69897"/>
                  </a:lnTo>
                  <a:lnTo>
                    <a:pt x="108376" y="96206"/>
                  </a:lnTo>
                  <a:lnTo>
                    <a:pt x="122488" y="119345"/>
                  </a:lnTo>
                  <a:lnTo>
                    <a:pt x="143749" y="134696"/>
                  </a:lnTo>
                  <a:lnTo>
                    <a:pt x="167930" y="139813"/>
                  </a:lnTo>
                  <a:lnTo>
                    <a:pt x="192110" y="134696"/>
                  </a:lnTo>
                  <a:lnTo>
                    <a:pt x="213371" y="119345"/>
                  </a:lnTo>
                  <a:lnTo>
                    <a:pt x="227483" y="96206"/>
                  </a:lnTo>
                  <a:lnTo>
                    <a:pt x="232187" y="69897"/>
                  </a:lnTo>
                  <a:lnTo>
                    <a:pt x="227483" y="43595"/>
                  </a:lnTo>
                  <a:lnTo>
                    <a:pt x="203281" y="11513"/>
                  </a:lnTo>
                  <a:lnTo>
                    <a:pt x="167898" y="0"/>
                  </a:lnTo>
                  <a:close/>
                </a:path>
                <a:path w="335915" h="808989">
                  <a:moveTo>
                    <a:pt x="159251" y="549407"/>
                  </a:moveTo>
                  <a:lnTo>
                    <a:pt x="95555" y="549407"/>
                  </a:lnTo>
                  <a:lnTo>
                    <a:pt x="95555" y="773947"/>
                  </a:lnTo>
                  <a:lnTo>
                    <a:pt x="98061" y="787434"/>
                  </a:lnTo>
                  <a:lnTo>
                    <a:pt x="104893" y="798453"/>
                  </a:lnTo>
                  <a:lnTo>
                    <a:pt x="115024" y="805886"/>
                  </a:lnTo>
                  <a:lnTo>
                    <a:pt x="127426" y="808613"/>
                  </a:lnTo>
                  <a:lnTo>
                    <a:pt x="139827" y="805886"/>
                  </a:lnTo>
                  <a:lnTo>
                    <a:pt x="149942" y="798453"/>
                  </a:lnTo>
                  <a:lnTo>
                    <a:pt x="156754" y="787434"/>
                  </a:lnTo>
                  <a:lnTo>
                    <a:pt x="159251" y="773947"/>
                  </a:lnTo>
                  <a:lnTo>
                    <a:pt x="159251" y="549407"/>
                  </a:lnTo>
                  <a:close/>
                </a:path>
                <a:path w="335915" h="808989">
                  <a:moveTo>
                    <a:pt x="240257" y="549407"/>
                  </a:moveTo>
                  <a:lnTo>
                    <a:pt x="176560" y="549407"/>
                  </a:lnTo>
                  <a:lnTo>
                    <a:pt x="176560" y="773947"/>
                  </a:lnTo>
                  <a:lnTo>
                    <a:pt x="179064" y="787434"/>
                  </a:lnTo>
                  <a:lnTo>
                    <a:pt x="185893" y="798453"/>
                  </a:lnTo>
                  <a:lnTo>
                    <a:pt x="196023" y="805886"/>
                  </a:lnTo>
                  <a:lnTo>
                    <a:pt x="208432" y="808613"/>
                  </a:lnTo>
                  <a:lnTo>
                    <a:pt x="220833" y="805886"/>
                  </a:lnTo>
                  <a:lnTo>
                    <a:pt x="230947" y="798453"/>
                  </a:lnTo>
                  <a:lnTo>
                    <a:pt x="237760" y="787434"/>
                  </a:lnTo>
                  <a:lnTo>
                    <a:pt x="240257" y="773947"/>
                  </a:lnTo>
                  <a:lnTo>
                    <a:pt x="240257" y="549407"/>
                  </a:lnTo>
                  <a:close/>
                </a:path>
                <a:path w="335915" h="808989">
                  <a:moveTo>
                    <a:pt x="224226" y="244718"/>
                  </a:moveTo>
                  <a:lnTo>
                    <a:pt x="110181" y="244718"/>
                  </a:lnTo>
                  <a:lnTo>
                    <a:pt x="110007" y="245242"/>
                  </a:lnTo>
                  <a:lnTo>
                    <a:pt x="36576" y="545439"/>
                  </a:lnTo>
                  <a:lnTo>
                    <a:pt x="39384" y="549407"/>
                  </a:lnTo>
                  <a:lnTo>
                    <a:pt x="294976" y="549407"/>
                  </a:lnTo>
                  <a:lnTo>
                    <a:pt x="297832" y="545439"/>
                  </a:lnTo>
                  <a:lnTo>
                    <a:pt x="224399" y="245242"/>
                  </a:lnTo>
                  <a:lnTo>
                    <a:pt x="224226" y="244718"/>
                  </a:lnTo>
                  <a:close/>
                </a:path>
                <a:path w="335915" h="808989">
                  <a:moveTo>
                    <a:pt x="200180" y="153824"/>
                  </a:moveTo>
                  <a:lnTo>
                    <a:pt x="123829" y="153824"/>
                  </a:lnTo>
                  <a:lnTo>
                    <a:pt x="100896" y="158934"/>
                  </a:lnTo>
                  <a:lnTo>
                    <a:pt x="71940" y="187558"/>
                  </a:lnTo>
                  <a:lnTo>
                    <a:pt x="617" y="444624"/>
                  </a:lnTo>
                  <a:lnTo>
                    <a:pt x="0" y="453771"/>
                  </a:lnTo>
                  <a:lnTo>
                    <a:pt x="2567" y="462182"/>
                  </a:lnTo>
                  <a:lnTo>
                    <a:pt x="7848" y="468935"/>
                  </a:lnTo>
                  <a:lnTo>
                    <a:pt x="15370" y="473113"/>
                  </a:lnTo>
                  <a:lnTo>
                    <a:pt x="17278" y="473675"/>
                  </a:lnTo>
                  <a:lnTo>
                    <a:pt x="19220" y="473974"/>
                  </a:lnTo>
                  <a:lnTo>
                    <a:pt x="21113" y="473974"/>
                  </a:lnTo>
                  <a:lnTo>
                    <a:pt x="98741" y="244718"/>
                  </a:lnTo>
                  <a:lnTo>
                    <a:pt x="280071" y="244718"/>
                  </a:lnTo>
                  <a:lnTo>
                    <a:pt x="268405" y="202415"/>
                  </a:lnTo>
                  <a:lnTo>
                    <a:pt x="232862" y="158968"/>
                  </a:lnTo>
                  <a:lnTo>
                    <a:pt x="210461" y="154011"/>
                  </a:lnTo>
                  <a:lnTo>
                    <a:pt x="201285" y="154011"/>
                  </a:lnTo>
                  <a:lnTo>
                    <a:pt x="200717" y="153973"/>
                  </a:lnTo>
                  <a:lnTo>
                    <a:pt x="200180" y="153824"/>
                  </a:lnTo>
                  <a:close/>
                </a:path>
                <a:path w="335915" h="808989">
                  <a:moveTo>
                    <a:pt x="280071" y="244718"/>
                  </a:moveTo>
                  <a:lnTo>
                    <a:pt x="235429" y="244718"/>
                  </a:lnTo>
                  <a:lnTo>
                    <a:pt x="294187" y="456417"/>
                  </a:lnTo>
                  <a:lnTo>
                    <a:pt x="297215" y="463305"/>
                  </a:lnTo>
                  <a:lnTo>
                    <a:pt x="301936" y="468569"/>
                  </a:lnTo>
                  <a:lnTo>
                    <a:pt x="307879" y="471931"/>
                  </a:lnTo>
                  <a:lnTo>
                    <a:pt x="314573" y="473113"/>
                  </a:lnTo>
                  <a:lnTo>
                    <a:pt x="316529" y="473113"/>
                  </a:lnTo>
                  <a:lnTo>
                    <a:pt x="335708" y="452747"/>
                  </a:lnTo>
                  <a:lnTo>
                    <a:pt x="335021" y="443614"/>
                  </a:lnTo>
                  <a:lnTo>
                    <a:pt x="280071" y="244718"/>
                  </a:lnTo>
                  <a:close/>
                </a:path>
                <a:path w="335915" h="808989">
                  <a:moveTo>
                    <a:pt x="210121" y="153935"/>
                  </a:moveTo>
                  <a:lnTo>
                    <a:pt x="201285" y="154011"/>
                  </a:lnTo>
                  <a:lnTo>
                    <a:pt x="210461" y="154011"/>
                  </a:lnTo>
                  <a:lnTo>
                    <a:pt x="210121" y="153935"/>
                  </a:lnTo>
                  <a:close/>
                </a:path>
              </a:pathLst>
            </a:custGeom>
            <a:solidFill>
              <a:srgbClr val="498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21321" y="2631375"/>
              <a:ext cx="681990" cy="415925"/>
            </a:xfrm>
            <a:custGeom>
              <a:avLst/>
              <a:gdLst/>
              <a:ahLst/>
              <a:cxnLst/>
              <a:rect l="l" t="t" r="r" b="b"/>
              <a:pathLst>
                <a:path w="681990" h="415925">
                  <a:moveTo>
                    <a:pt x="681717" y="371777"/>
                  </a:moveTo>
                  <a:lnTo>
                    <a:pt x="0" y="371777"/>
                  </a:lnTo>
                  <a:lnTo>
                    <a:pt x="0" y="394878"/>
                  </a:lnTo>
                  <a:lnTo>
                    <a:pt x="1285" y="406785"/>
                  </a:lnTo>
                  <a:lnTo>
                    <a:pt x="5783" y="412894"/>
                  </a:lnTo>
                  <a:lnTo>
                    <a:pt x="14460" y="415141"/>
                  </a:lnTo>
                  <a:lnTo>
                    <a:pt x="28278" y="415460"/>
                  </a:lnTo>
                  <a:lnTo>
                    <a:pt x="653438" y="415460"/>
                  </a:lnTo>
                  <a:lnTo>
                    <a:pt x="666684" y="415141"/>
                  </a:lnTo>
                  <a:lnTo>
                    <a:pt x="675424" y="412894"/>
                  </a:lnTo>
                  <a:lnTo>
                    <a:pt x="680241" y="406785"/>
                  </a:lnTo>
                  <a:lnTo>
                    <a:pt x="681717" y="394878"/>
                  </a:lnTo>
                  <a:lnTo>
                    <a:pt x="681717" y="371777"/>
                  </a:lnTo>
                  <a:close/>
                </a:path>
                <a:path w="681990" h="415925">
                  <a:moveTo>
                    <a:pt x="620646" y="0"/>
                  </a:moveTo>
                  <a:lnTo>
                    <a:pt x="61607" y="0"/>
                  </a:lnTo>
                  <a:lnTo>
                    <a:pt x="52007" y="2601"/>
                  </a:lnTo>
                  <a:lnTo>
                    <a:pt x="47227" y="9692"/>
                  </a:lnTo>
                  <a:lnTo>
                    <a:pt x="45589" y="20197"/>
                  </a:lnTo>
                  <a:lnTo>
                    <a:pt x="45416" y="33046"/>
                  </a:lnTo>
                  <a:lnTo>
                    <a:pt x="45416" y="371777"/>
                  </a:lnTo>
                  <a:lnTo>
                    <a:pt x="78113" y="371777"/>
                  </a:lnTo>
                  <a:lnTo>
                    <a:pt x="78113" y="35565"/>
                  </a:lnTo>
                  <a:lnTo>
                    <a:pt x="636301" y="35565"/>
                  </a:lnTo>
                  <a:lnTo>
                    <a:pt x="636211" y="20197"/>
                  </a:lnTo>
                  <a:lnTo>
                    <a:pt x="634758" y="9692"/>
                  </a:lnTo>
                  <a:lnTo>
                    <a:pt x="630162" y="2601"/>
                  </a:lnTo>
                  <a:lnTo>
                    <a:pt x="620646" y="0"/>
                  </a:lnTo>
                  <a:close/>
                </a:path>
                <a:path w="681990" h="415925">
                  <a:moveTo>
                    <a:pt x="636301" y="35565"/>
                  </a:moveTo>
                  <a:lnTo>
                    <a:pt x="603604" y="35565"/>
                  </a:lnTo>
                  <a:lnTo>
                    <a:pt x="603604" y="371777"/>
                  </a:lnTo>
                  <a:lnTo>
                    <a:pt x="636301" y="371777"/>
                  </a:lnTo>
                  <a:lnTo>
                    <a:pt x="636301" y="35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348484" y="7324793"/>
            <a:ext cx="30226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35">
                <a:latin typeface="Microsoft YaHei"/>
                <a:cs typeface="Microsoft YaHei"/>
              </a:rPr>
              <a:t>学生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56061" y="6643506"/>
            <a:ext cx="372110" cy="833119"/>
          </a:xfrm>
          <a:custGeom>
            <a:avLst/>
            <a:gdLst/>
            <a:ahLst/>
            <a:cxnLst/>
            <a:rect l="l" t="t" r="r" b="b"/>
            <a:pathLst>
              <a:path w="372110" h="833120">
                <a:moveTo>
                  <a:pt x="336041" y="0"/>
                </a:moveTo>
                <a:lnTo>
                  <a:pt x="35579" y="0"/>
                </a:lnTo>
                <a:lnTo>
                  <a:pt x="21789" y="3060"/>
                </a:lnTo>
                <a:lnTo>
                  <a:pt x="10473" y="11386"/>
                </a:lnTo>
                <a:lnTo>
                  <a:pt x="2815" y="23694"/>
                </a:lnTo>
                <a:lnTo>
                  <a:pt x="0" y="38701"/>
                </a:lnTo>
                <a:lnTo>
                  <a:pt x="0" y="793920"/>
                </a:lnTo>
                <a:lnTo>
                  <a:pt x="2815" y="809009"/>
                </a:lnTo>
                <a:lnTo>
                  <a:pt x="10473" y="821308"/>
                </a:lnTo>
                <a:lnTo>
                  <a:pt x="21789" y="829588"/>
                </a:lnTo>
                <a:lnTo>
                  <a:pt x="35579" y="832621"/>
                </a:lnTo>
                <a:lnTo>
                  <a:pt x="336041" y="832621"/>
                </a:lnTo>
                <a:lnTo>
                  <a:pt x="349831" y="829561"/>
                </a:lnTo>
                <a:lnTo>
                  <a:pt x="361147" y="821235"/>
                </a:lnTo>
                <a:lnTo>
                  <a:pt x="368804" y="808927"/>
                </a:lnTo>
                <a:lnTo>
                  <a:pt x="371620" y="793920"/>
                </a:lnTo>
                <a:lnTo>
                  <a:pt x="371620" y="731820"/>
                </a:lnTo>
                <a:lnTo>
                  <a:pt x="25411" y="731820"/>
                </a:lnTo>
                <a:lnTo>
                  <a:pt x="25411" y="112827"/>
                </a:lnTo>
                <a:lnTo>
                  <a:pt x="371620" y="112827"/>
                </a:lnTo>
                <a:lnTo>
                  <a:pt x="371620" y="71620"/>
                </a:lnTo>
                <a:lnTo>
                  <a:pt x="152312" y="71620"/>
                </a:lnTo>
                <a:lnTo>
                  <a:pt x="148321" y="67226"/>
                </a:lnTo>
                <a:lnTo>
                  <a:pt x="148321" y="56395"/>
                </a:lnTo>
                <a:lnTo>
                  <a:pt x="152312" y="52039"/>
                </a:lnTo>
                <a:lnTo>
                  <a:pt x="371620" y="52039"/>
                </a:lnTo>
                <a:lnTo>
                  <a:pt x="371620" y="38701"/>
                </a:lnTo>
                <a:lnTo>
                  <a:pt x="368831" y="23694"/>
                </a:lnTo>
                <a:lnTo>
                  <a:pt x="361218" y="11386"/>
                </a:lnTo>
                <a:lnTo>
                  <a:pt x="349911" y="3060"/>
                </a:lnTo>
                <a:lnTo>
                  <a:pt x="336041" y="0"/>
                </a:lnTo>
                <a:close/>
              </a:path>
              <a:path w="372110" h="833120">
                <a:moveTo>
                  <a:pt x="371620" y="112827"/>
                </a:moveTo>
                <a:lnTo>
                  <a:pt x="346208" y="112827"/>
                </a:lnTo>
                <a:lnTo>
                  <a:pt x="346208" y="731820"/>
                </a:lnTo>
                <a:lnTo>
                  <a:pt x="371620" y="731820"/>
                </a:lnTo>
                <a:lnTo>
                  <a:pt x="371620" y="112827"/>
                </a:lnTo>
                <a:close/>
              </a:path>
              <a:path w="372110" h="833120">
                <a:moveTo>
                  <a:pt x="371620" y="52039"/>
                </a:moveTo>
                <a:lnTo>
                  <a:pt x="219496" y="52039"/>
                </a:lnTo>
                <a:lnTo>
                  <a:pt x="223488" y="56395"/>
                </a:lnTo>
                <a:lnTo>
                  <a:pt x="223488" y="67226"/>
                </a:lnTo>
                <a:lnTo>
                  <a:pt x="219496" y="71620"/>
                </a:lnTo>
                <a:lnTo>
                  <a:pt x="371620" y="71620"/>
                </a:lnTo>
                <a:lnTo>
                  <a:pt x="371620" y="52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532492" y="4837414"/>
            <a:ext cx="42799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0">
                <a:latin typeface="Microsoft YaHei"/>
                <a:cs typeface="Microsoft YaHei"/>
              </a:rPr>
              <a:t>推流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7274" y="5193257"/>
            <a:ext cx="42799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30">
                <a:latin typeface="Microsoft YaHei"/>
                <a:cs typeface="Microsoft YaHei"/>
              </a:rPr>
              <a:t>拉流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57970" y="4088517"/>
            <a:ext cx="7838440" cy="3836670"/>
          </a:xfrm>
          <a:custGeom>
            <a:avLst/>
            <a:gdLst/>
            <a:ahLst/>
            <a:cxnLst/>
            <a:rect l="l" t="t" r="r" b="b"/>
            <a:pathLst>
              <a:path w="7838440" h="3836670">
                <a:moveTo>
                  <a:pt x="1652549" y="75387"/>
                </a:moveTo>
                <a:lnTo>
                  <a:pt x="1602282" y="50253"/>
                </a:lnTo>
                <a:lnTo>
                  <a:pt x="1501762" y="0"/>
                </a:lnTo>
                <a:lnTo>
                  <a:pt x="1501762" y="50253"/>
                </a:lnTo>
                <a:lnTo>
                  <a:pt x="0" y="50253"/>
                </a:lnTo>
                <a:lnTo>
                  <a:pt x="0" y="2435618"/>
                </a:lnTo>
                <a:lnTo>
                  <a:pt x="50266" y="2435618"/>
                </a:lnTo>
                <a:lnTo>
                  <a:pt x="50266" y="100520"/>
                </a:lnTo>
                <a:lnTo>
                  <a:pt x="1501762" y="100520"/>
                </a:lnTo>
                <a:lnTo>
                  <a:pt x="1501762" y="150774"/>
                </a:lnTo>
                <a:lnTo>
                  <a:pt x="1602282" y="100520"/>
                </a:lnTo>
                <a:lnTo>
                  <a:pt x="1652549" y="75387"/>
                </a:lnTo>
                <a:close/>
              </a:path>
              <a:path w="7838440" h="3836670">
                <a:moveTo>
                  <a:pt x="4026890" y="3787000"/>
                </a:moveTo>
                <a:lnTo>
                  <a:pt x="3900462" y="3688448"/>
                </a:lnTo>
                <a:lnTo>
                  <a:pt x="3890556" y="3737724"/>
                </a:lnTo>
                <a:lnTo>
                  <a:pt x="1185087" y="3193605"/>
                </a:lnTo>
                <a:lnTo>
                  <a:pt x="1175181" y="3242868"/>
                </a:lnTo>
                <a:lnTo>
                  <a:pt x="3880650" y="3787000"/>
                </a:lnTo>
                <a:lnTo>
                  <a:pt x="3906278" y="3787000"/>
                </a:lnTo>
                <a:lnTo>
                  <a:pt x="4026890" y="3787000"/>
                </a:lnTo>
                <a:close/>
              </a:path>
              <a:path w="7838440" h="3836670">
                <a:moveTo>
                  <a:pt x="4033418" y="3792093"/>
                </a:moveTo>
                <a:lnTo>
                  <a:pt x="4033240" y="3791953"/>
                </a:lnTo>
                <a:lnTo>
                  <a:pt x="3905288" y="3791953"/>
                </a:lnTo>
                <a:lnTo>
                  <a:pt x="3879646" y="3791953"/>
                </a:lnTo>
                <a:lnTo>
                  <a:pt x="3870731" y="3836276"/>
                </a:lnTo>
                <a:lnTo>
                  <a:pt x="4033418" y="3792093"/>
                </a:lnTo>
                <a:close/>
              </a:path>
              <a:path w="7838440" h="3836670">
                <a:moveTo>
                  <a:pt x="7838148" y="2069452"/>
                </a:moveTo>
                <a:lnTo>
                  <a:pt x="7787894" y="2069452"/>
                </a:lnTo>
                <a:lnTo>
                  <a:pt x="7787894" y="2625610"/>
                </a:lnTo>
                <a:lnTo>
                  <a:pt x="5245366" y="2625610"/>
                </a:lnTo>
                <a:lnTo>
                  <a:pt x="5245366" y="2575344"/>
                </a:lnTo>
                <a:lnTo>
                  <a:pt x="5094592" y="2650731"/>
                </a:lnTo>
                <a:lnTo>
                  <a:pt x="5245366" y="2726131"/>
                </a:lnTo>
                <a:lnTo>
                  <a:pt x="5245366" y="2675864"/>
                </a:lnTo>
                <a:lnTo>
                  <a:pt x="7838148" y="2675864"/>
                </a:lnTo>
                <a:lnTo>
                  <a:pt x="7838148" y="2650731"/>
                </a:lnTo>
                <a:lnTo>
                  <a:pt x="7838148" y="2625610"/>
                </a:lnTo>
                <a:lnTo>
                  <a:pt x="7838148" y="206945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106186" y="6405534"/>
            <a:ext cx="71183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2</a:t>
            </a:r>
            <a:r>
              <a:rPr dirty="0" sz="1550" spc="20">
                <a:latin typeface="Microsoft YaHei"/>
                <a:cs typeface="Microsoft YaHei"/>
              </a:rPr>
              <a:t>.1发题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06186" y="6845813"/>
            <a:ext cx="71183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2</a:t>
            </a:r>
            <a:r>
              <a:rPr dirty="0" sz="1550" spc="20">
                <a:latin typeface="Microsoft YaHei"/>
                <a:cs typeface="Microsoft YaHei"/>
              </a:rPr>
              <a:t>.6收题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64568" y="6724602"/>
            <a:ext cx="3082925" cy="193675"/>
          </a:xfrm>
          <a:custGeom>
            <a:avLst/>
            <a:gdLst/>
            <a:ahLst/>
            <a:cxnLst/>
            <a:rect l="l" t="t" r="r" b="b"/>
            <a:pathLst>
              <a:path w="3082925" h="193675">
                <a:moveTo>
                  <a:pt x="148309" y="42929"/>
                </a:moveTo>
                <a:lnTo>
                  <a:pt x="0" y="123073"/>
                </a:lnTo>
                <a:lnTo>
                  <a:pt x="153099" y="193635"/>
                </a:lnTo>
                <a:lnTo>
                  <a:pt x="151527" y="144197"/>
                </a:lnTo>
                <a:lnTo>
                  <a:pt x="126385" y="144197"/>
                </a:lnTo>
                <a:lnTo>
                  <a:pt x="124788" y="93964"/>
                </a:lnTo>
                <a:lnTo>
                  <a:pt x="149905" y="93165"/>
                </a:lnTo>
                <a:lnTo>
                  <a:pt x="148309" y="42929"/>
                </a:lnTo>
                <a:close/>
              </a:path>
              <a:path w="3082925" h="193675">
                <a:moveTo>
                  <a:pt x="149905" y="93165"/>
                </a:moveTo>
                <a:lnTo>
                  <a:pt x="124788" y="93964"/>
                </a:lnTo>
                <a:lnTo>
                  <a:pt x="126385" y="144197"/>
                </a:lnTo>
                <a:lnTo>
                  <a:pt x="151502" y="143399"/>
                </a:lnTo>
                <a:lnTo>
                  <a:pt x="149905" y="93165"/>
                </a:lnTo>
                <a:close/>
              </a:path>
              <a:path w="3082925" h="193675">
                <a:moveTo>
                  <a:pt x="151502" y="143399"/>
                </a:moveTo>
                <a:lnTo>
                  <a:pt x="126385" y="144197"/>
                </a:lnTo>
                <a:lnTo>
                  <a:pt x="151527" y="144197"/>
                </a:lnTo>
                <a:lnTo>
                  <a:pt x="151502" y="143399"/>
                </a:lnTo>
                <a:close/>
              </a:path>
              <a:path w="3082925" h="193675">
                <a:moveTo>
                  <a:pt x="3080763" y="0"/>
                </a:moveTo>
                <a:lnTo>
                  <a:pt x="149905" y="93165"/>
                </a:lnTo>
                <a:lnTo>
                  <a:pt x="151502" y="143399"/>
                </a:lnTo>
                <a:lnTo>
                  <a:pt x="3082359" y="50235"/>
                </a:lnTo>
                <a:lnTo>
                  <a:pt x="30807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650424" y="6405534"/>
            <a:ext cx="71183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2</a:t>
            </a:r>
            <a:r>
              <a:rPr dirty="0" sz="1550" spc="20">
                <a:latin typeface="Microsoft YaHei"/>
                <a:cs typeface="Microsoft YaHei"/>
              </a:rPr>
              <a:t>.2发题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03987" y="3794011"/>
            <a:ext cx="11144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2</a:t>
            </a:r>
            <a:r>
              <a:rPr dirty="0" sz="1550" spc="25">
                <a:latin typeface="Microsoft YaHei"/>
                <a:cs typeface="Microsoft YaHei"/>
              </a:rPr>
              <a:t>.4题目加载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68397" y="7207687"/>
            <a:ext cx="1484630" cy="7073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2413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2.3</a:t>
            </a:r>
            <a:r>
              <a:rPr dirty="0" sz="1550" spc="30">
                <a:latin typeface="Microsoft YaHei"/>
                <a:cs typeface="Microsoft YaHei"/>
              </a:rPr>
              <a:t>拉题</a:t>
            </a:r>
            <a:endParaRPr sz="15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dirty="0" sz="1550" spc="10">
                <a:latin typeface="Microsoft YaHei"/>
                <a:cs typeface="Microsoft YaHei"/>
              </a:rPr>
              <a:t>2.5</a:t>
            </a:r>
            <a:r>
              <a:rPr dirty="0" sz="1550" spc="30">
                <a:latin typeface="Microsoft YaHei"/>
                <a:cs typeface="Microsoft YaHei"/>
              </a:rPr>
              <a:t>答题</a:t>
            </a:r>
            <a:r>
              <a:rPr dirty="0" sz="1550" spc="10">
                <a:latin typeface="Microsoft YaHei"/>
                <a:cs typeface="Microsoft YaHei"/>
              </a:rPr>
              <a:t>/2.7</a:t>
            </a:r>
            <a:r>
              <a:rPr dirty="0" sz="1550" spc="30">
                <a:latin typeface="Microsoft YaHei"/>
                <a:cs typeface="Microsoft YaHei"/>
              </a:rPr>
              <a:t>收题</a:t>
            </a:r>
            <a:endParaRPr sz="1550">
              <a:latin typeface="Microsoft YaHei"/>
              <a:cs typeface="Microsoft YaHe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99393" y="2687430"/>
            <a:ext cx="4730115" cy="3917950"/>
            <a:chOff x="3399393" y="2687430"/>
            <a:chExt cx="4730115" cy="3917950"/>
          </a:xfrm>
        </p:grpSpPr>
        <p:sp>
          <p:nvSpPr>
            <p:cNvPr id="46" name="object 46"/>
            <p:cNvSpPr/>
            <p:nvPr/>
          </p:nvSpPr>
          <p:spPr>
            <a:xfrm>
              <a:off x="7154955" y="2687430"/>
              <a:ext cx="974725" cy="3359785"/>
            </a:xfrm>
            <a:custGeom>
              <a:avLst/>
              <a:gdLst/>
              <a:ahLst/>
              <a:cxnLst/>
              <a:rect l="l" t="t" r="r" b="b"/>
              <a:pathLst>
                <a:path w="974725" h="3359785">
                  <a:moveTo>
                    <a:pt x="399798" y="3242372"/>
                  </a:moveTo>
                  <a:lnTo>
                    <a:pt x="352909" y="3359789"/>
                  </a:lnTo>
                  <a:lnTo>
                    <a:pt x="474976" y="3326851"/>
                  </a:lnTo>
                  <a:lnTo>
                    <a:pt x="460761" y="3310877"/>
                  </a:lnTo>
                  <a:lnTo>
                    <a:pt x="436213" y="3310877"/>
                  </a:lnTo>
                  <a:lnTo>
                    <a:pt x="410402" y="3283405"/>
                  </a:lnTo>
                  <a:lnTo>
                    <a:pt x="424514" y="3270146"/>
                  </a:lnTo>
                  <a:lnTo>
                    <a:pt x="399798" y="3242372"/>
                  </a:lnTo>
                  <a:close/>
                </a:path>
                <a:path w="974725" h="3359785">
                  <a:moveTo>
                    <a:pt x="424514" y="3270146"/>
                  </a:moveTo>
                  <a:lnTo>
                    <a:pt x="410402" y="3283405"/>
                  </a:lnTo>
                  <a:lnTo>
                    <a:pt x="436213" y="3310877"/>
                  </a:lnTo>
                  <a:lnTo>
                    <a:pt x="449583" y="3298316"/>
                  </a:lnTo>
                  <a:lnTo>
                    <a:pt x="424514" y="3270146"/>
                  </a:lnTo>
                  <a:close/>
                </a:path>
                <a:path w="974725" h="3359785">
                  <a:moveTo>
                    <a:pt x="449583" y="3298316"/>
                  </a:moveTo>
                  <a:lnTo>
                    <a:pt x="436213" y="3310877"/>
                  </a:lnTo>
                  <a:lnTo>
                    <a:pt x="460761" y="3310877"/>
                  </a:lnTo>
                  <a:lnTo>
                    <a:pt x="449583" y="3298316"/>
                  </a:lnTo>
                  <a:close/>
                </a:path>
                <a:path w="974725" h="3359785">
                  <a:moveTo>
                    <a:pt x="513482" y="3236346"/>
                  </a:moveTo>
                  <a:lnTo>
                    <a:pt x="460488" y="3236346"/>
                  </a:lnTo>
                  <a:lnTo>
                    <a:pt x="459991" y="3236830"/>
                  </a:lnTo>
                  <a:lnTo>
                    <a:pt x="424514" y="3270146"/>
                  </a:lnTo>
                  <a:lnTo>
                    <a:pt x="449583" y="3298316"/>
                  </a:lnTo>
                  <a:lnTo>
                    <a:pt x="486551" y="3263581"/>
                  </a:lnTo>
                  <a:lnTo>
                    <a:pt x="513482" y="3236346"/>
                  </a:lnTo>
                  <a:close/>
                </a:path>
                <a:path w="974725" h="3359785">
                  <a:moveTo>
                    <a:pt x="460234" y="3236584"/>
                  </a:moveTo>
                  <a:lnTo>
                    <a:pt x="459973" y="3236830"/>
                  </a:lnTo>
                  <a:lnTo>
                    <a:pt x="460234" y="3236584"/>
                  </a:lnTo>
                  <a:close/>
                </a:path>
                <a:path w="974725" h="3359785">
                  <a:moveTo>
                    <a:pt x="548805" y="3199228"/>
                  </a:moveTo>
                  <a:lnTo>
                    <a:pt x="497174" y="3199228"/>
                  </a:lnTo>
                  <a:lnTo>
                    <a:pt x="460234" y="3236584"/>
                  </a:lnTo>
                  <a:lnTo>
                    <a:pt x="460488" y="3236346"/>
                  </a:lnTo>
                  <a:lnTo>
                    <a:pt x="513482" y="3236346"/>
                  </a:lnTo>
                  <a:lnTo>
                    <a:pt x="524157" y="3225550"/>
                  </a:lnTo>
                  <a:lnTo>
                    <a:pt x="548805" y="3199228"/>
                  </a:lnTo>
                  <a:close/>
                </a:path>
                <a:path w="974725" h="3359785">
                  <a:moveTo>
                    <a:pt x="582845" y="3161480"/>
                  </a:moveTo>
                  <a:lnTo>
                    <a:pt x="532509" y="3161480"/>
                  </a:lnTo>
                  <a:lnTo>
                    <a:pt x="497013" y="3199390"/>
                  </a:lnTo>
                  <a:lnTo>
                    <a:pt x="497174" y="3199228"/>
                  </a:lnTo>
                  <a:lnTo>
                    <a:pt x="548805" y="3199228"/>
                  </a:lnTo>
                  <a:lnTo>
                    <a:pt x="560205" y="3187052"/>
                  </a:lnTo>
                  <a:lnTo>
                    <a:pt x="582845" y="3161480"/>
                  </a:lnTo>
                  <a:close/>
                </a:path>
                <a:path w="974725" h="3359785">
                  <a:moveTo>
                    <a:pt x="566685" y="3123234"/>
                  </a:moveTo>
                  <a:lnTo>
                    <a:pt x="566357" y="3123234"/>
                  </a:lnTo>
                  <a:lnTo>
                    <a:pt x="532335" y="3161666"/>
                  </a:lnTo>
                  <a:lnTo>
                    <a:pt x="532509" y="3161480"/>
                  </a:lnTo>
                  <a:lnTo>
                    <a:pt x="582845" y="3161480"/>
                  </a:lnTo>
                  <a:lnTo>
                    <a:pt x="594760" y="3148020"/>
                  </a:lnTo>
                  <a:lnTo>
                    <a:pt x="595411" y="3147241"/>
                  </a:lnTo>
                  <a:lnTo>
                    <a:pt x="566685" y="3123234"/>
                  </a:lnTo>
                  <a:close/>
                </a:path>
                <a:path w="974725" h="3359785">
                  <a:moveTo>
                    <a:pt x="566487" y="3123068"/>
                  </a:moveTo>
                  <a:lnTo>
                    <a:pt x="566194" y="3123418"/>
                  </a:lnTo>
                  <a:lnTo>
                    <a:pt x="566357" y="3123234"/>
                  </a:lnTo>
                  <a:lnTo>
                    <a:pt x="566685" y="3123234"/>
                  </a:lnTo>
                  <a:lnTo>
                    <a:pt x="566487" y="3123068"/>
                  </a:lnTo>
                  <a:close/>
                </a:path>
                <a:path w="974725" h="3359785">
                  <a:moveTo>
                    <a:pt x="757376" y="2924548"/>
                  </a:moveTo>
                  <a:lnTo>
                    <a:pt x="713323" y="2924548"/>
                  </a:lnTo>
                  <a:lnTo>
                    <a:pt x="700668" y="2944046"/>
                  </a:lnTo>
                  <a:lnTo>
                    <a:pt x="732286" y="2964570"/>
                  </a:lnTo>
                  <a:lnTo>
                    <a:pt x="745103" y="2944823"/>
                  </a:lnTo>
                  <a:lnTo>
                    <a:pt x="757376" y="2924548"/>
                  </a:lnTo>
                  <a:close/>
                </a:path>
                <a:path w="974725" h="3359785">
                  <a:moveTo>
                    <a:pt x="781514" y="2883317"/>
                  </a:moveTo>
                  <a:lnTo>
                    <a:pt x="738272" y="2883317"/>
                  </a:lnTo>
                  <a:lnTo>
                    <a:pt x="713165" y="2924791"/>
                  </a:lnTo>
                  <a:lnTo>
                    <a:pt x="713323" y="2924548"/>
                  </a:lnTo>
                  <a:lnTo>
                    <a:pt x="757376" y="2924548"/>
                  </a:lnTo>
                  <a:lnTo>
                    <a:pt x="770674" y="2902580"/>
                  </a:lnTo>
                  <a:lnTo>
                    <a:pt x="781514" y="2883317"/>
                  </a:lnTo>
                  <a:close/>
                </a:path>
                <a:path w="974725" h="3359785">
                  <a:moveTo>
                    <a:pt x="804237" y="2841586"/>
                  </a:moveTo>
                  <a:lnTo>
                    <a:pt x="761743" y="2841586"/>
                  </a:lnTo>
                  <a:lnTo>
                    <a:pt x="738109" y="2883587"/>
                  </a:lnTo>
                  <a:lnTo>
                    <a:pt x="738272" y="2883317"/>
                  </a:lnTo>
                  <a:lnTo>
                    <a:pt x="781514" y="2883317"/>
                  </a:lnTo>
                  <a:lnTo>
                    <a:pt x="794743" y="2859806"/>
                  </a:lnTo>
                  <a:lnTo>
                    <a:pt x="804237" y="2841586"/>
                  </a:lnTo>
                  <a:close/>
                </a:path>
                <a:path w="974725" h="3359785">
                  <a:moveTo>
                    <a:pt x="825545" y="2799353"/>
                  </a:moveTo>
                  <a:lnTo>
                    <a:pt x="783738" y="2799353"/>
                  </a:lnTo>
                  <a:lnTo>
                    <a:pt x="761589" y="2841859"/>
                  </a:lnTo>
                  <a:lnTo>
                    <a:pt x="761743" y="2841586"/>
                  </a:lnTo>
                  <a:lnTo>
                    <a:pt x="804237" y="2841586"/>
                  </a:lnTo>
                  <a:lnTo>
                    <a:pt x="817308" y="2816500"/>
                  </a:lnTo>
                  <a:lnTo>
                    <a:pt x="825545" y="2799353"/>
                  </a:lnTo>
                  <a:close/>
                </a:path>
                <a:path w="974725" h="3359785">
                  <a:moveTo>
                    <a:pt x="826093" y="2756620"/>
                  </a:moveTo>
                  <a:lnTo>
                    <a:pt x="804256" y="2756620"/>
                  </a:lnTo>
                  <a:lnTo>
                    <a:pt x="783584" y="2799648"/>
                  </a:lnTo>
                  <a:lnTo>
                    <a:pt x="783738" y="2799353"/>
                  </a:lnTo>
                  <a:lnTo>
                    <a:pt x="825545" y="2799353"/>
                  </a:lnTo>
                  <a:lnTo>
                    <a:pt x="838368" y="2772664"/>
                  </a:lnTo>
                  <a:lnTo>
                    <a:pt x="842292" y="2763759"/>
                  </a:lnTo>
                  <a:lnTo>
                    <a:pt x="826093" y="2756620"/>
                  </a:lnTo>
                  <a:close/>
                </a:path>
                <a:path w="974725" h="3359785">
                  <a:moveTo>
                    <a:pt x="807799" y="2748557"/>
                  </a:moveTo>
                  <a:lnTo>
                    <a:pt x="804128" y="2756887"/>
                  </a:lnTo>
                  <a:lnTo>
                    <a:pt x="804256" y="2756620"/>
                  </a:lnTo>
                  <a:lnTo>
                    <a:pt x="826093" y="2756620"/>
                  </a:lnTo>
                  <a:lnTo>
                    <a:pt x="807799" y="2748557"/>
                  </a:lnTo>
                  <a:close/>
                </a:path>
                <a:path w="974725" h="3359785">
                  <a:moveTo>
                    <a:pt x="923663" y="2535360"/>
                  </a:moveTo>
                  <a:lnTo>
                    <a:pt x="884767" y="2535360"/>
                  </a:lnTo>
                  <a:lnTo>
                    <a:pt x="883867" y="2538450"/>
                  </a:lnTo>
                  <a:lnTo>
                    <a:pt x="920062" y="2548981"/>
                  </a:lnTo>
                  <a:lnTo>
                    <a:pt x="921047" y="2545593"/>
                  </a:lnTo>
                  <a:lnTo>
                    <a:pt x="923663" y="2535360"/>
                  </a:lnTo>
                  <a:close/>
                </a:path>
                <a:path w="974725" h="3359785">
                  <a:moveTo>
                    <a:pt x="935052" y="2489578"/>
                  </a:moveTo>
                  <a:lnTo>
                    <a:pt x="896458" y="2489578"/>
                  </a:lnTo>
                  <a:lnTo>
                    <a:pt x="884671" y="2535690"/>
                  </a:lnTo>
                  <a:lnTo>
                    <a:pt x="884767" y="2535360"/>
                  </a:lnTo>
                  <a:lnTo>
                    <a:pt x="923663" y="2535360"/>
                  </a:lnTo>
                  <a:lnTo>
                    <a:pt x="933055" y="2498614"/>
                  </a:lnTo>
                  <a:lnTo>
                    <a:pt x="935052" y="2489578"/>
                  </a:lnTo>
                  <a:close/>
                </a:path>
                <a:path w="974725" h="3359785">
                  <a:moveTo>
                    <a:pt x="945018" y="2443282"/>
                  </a:moveTo>
                  <a:lnTo>
                    <a:pt x="906678" y="2443282"/>
                  </a:lnTo>
                  <a:lnTo>
                    <a:pt x="896380" y="2489882"/>
                  </a:lnTo>
                  <a:lnTo>
                    <a:pt x="896458" y="2489578"/>
                  </a:lnTo>
                  <a:lnTo>
                    <a:pt x="935052" y="2489578"/>
                  </a:lnTo>
                  <a:lnTo>
                    <a:pt x="943551" y="2451118"/>
                  </a:lnTo>
                  <a:lnTo>
                    <a:pt x="945018" y="2443282"/>
                  </a:lnTo>
                  <a:close/>
                </a:path>
                <a:path w="974725" h="3359785">
                  <a:moveTo>
                    <a:pt x="953561" y="2396468"/>
                  </a:moveTo>
                  <a:lnTo>
                    <a:pt x="915431" y="2396468"/>
                  </a:lnTo>
                  <a:lnTo>
                    <a:pt x="906615" y="2443569"/>
                  </a:lnTo>
                  <a:lnTo>
                    <a:pt x="906678" y="2443282"/>
                  </a:lnTo>
                  <a:lnTo>
                    <a:pt x="945018" y="2443282"/>
                  </a:lnTo>
                  <a:lnTo>
                    <a:pt x="952538" y="2403105"/>
                  </a:lnTo>
                  <a:lnTo>
                    <a:pt x="953561" y="2396468"/>
                  </a:lnTo>
                  <a:close/>
                </a:path>
                <a:path w="974725" h="3359785">
                  <a:moveTo>
                    <a:pt x="960677" y="2349137"/>
                  </a:moveTo>
                  <a:lnTo>
                    <a:pt x="922712" y="2349137"/>
                  </a:lnTo>
                  <a:lnTo>
                    <a:pt x="915369" y="2396797"/>
                  </a:lnTo>
                  <a:lnTo>
                    <a:pt x="915431" y="2396468"/>
                  </a:lnTo>
                  <a:lnTo>
                    <a:pt x="953561" y="2396468"/>
                  </a:lnTo>
                  <a:lnTo>
                    <a:pt x="960014" y="2354582"/>
                  </a:lnTo>
                  <a:lnTo>
                    <a:pt x="960677" y="2349137"/>
                  </a:lnTo>
                  <a:close/>
                </a:path>
                <a:path w="974725" h="3359785">
                  <a:moveTo>
                    <a:pt x="926293" y="2319629"/>
                  </a:moveTo>
                  <a:lnTo>
                    <a:pt x="922668" y="2349426"/>
                  </a:lnTo>
                  <a:lnTo>
                    <a:pt x="922712" y="2349137"/>
                  </a:lnTo>
                  <a:lnTo>
                    <a:pt x="960677" y="2349137"/>
                  </a:lnTo>
                  <a:lnTo>
                    <a:pt x="963713" y="2324182"/>
                  </a:lnTo>
                  <a:lnTo>
                    <a:pt x="926293" y="2319629"/>
                  </a:lnTo>
                  <a:close/>
                </a:path>
                <a:path w="974725" h="3359785">
                  <a:moveTo>
                    <a:pt x="973233" y="2054162"/>
                  </a:moveTo>
                  <a:lnTo>
                    <a:pt x="935521" y="2054162"/>
                  </a:lnTo>
                  <a:lnTo>
                    <a:pt x="935545" y="2054700"/>
                  </a:lnTo>
                  <a:lnTo>
                    <a:pt x="936818" y="2096752"/>
                  </a:lnTo>
                  <a:lnTo>
                    <a:pt x="974497" y="2095603"/>
                  </a:lnTo>
                  <a:lnTo>
                    <a:pt x="973233" y="2054162"/>
                  </a:lnTo>
                  <a:close/>
                </a:path>
                <a:path w="974725" h="3359785">
                  <a:moveTo>
                    <a:pt x="935530" y="2054438"/>
                  </a:moveTo>
                  <a:lnTo>
                    <a:pt x="935538" y="2054700"/>
                  </a:lnTo>
                  <a:lnTo>
                    <a:pt x="935530" y="2054438"/>
                  </a:lnTo>
                  <a:close/>
                </a:path>
                <a:path w="974725" h="3359785">
                  <a:moveTo>
                    <a:pt x="970261" y="2003157"/>
                  </a:moveTo>
                  <a:lnTo>
                    <a:pt x="932499" y="2003157"/>
                  </a:lnTo>
                  <a:lnTo>
                    <a:pt x="932538" y="2003681"/>
                  </a:lnTo>
                  <a:lnTo>
                    <a:pt x="935530" y="2054438"/>
                  </a:lnTo>
                  <a:lnTo>
                    <a:pt x="935521" y="2054162"/>
                  </a:lnTo>
                  <a:lnTo>
                    <a:pt x="973233" y="2054162"/>
                  </a:lnTo>
                  <a:lnTo>
                    <a:pt x="973190" y="2052746"/>
                  </a:lnTo>
                  <a:lnTo>
                    <a:pt x="970261" y="2003157"/>
                  </a:lnTo>
                  <a:close/>
                </a:path>
                <a:path w="974725" h="3359785">
                  <a:moveTo>
                    <a:pt x="932513" y="2003396"/>
                  </a:moveTo>
                  <a:lnTo>
                    <a:pt x="932530" y="2003681"/>
                  </a:lnTo>
                  <a:lnTo>
                    <a:pt x="932513" y="2003396"/>
                  </a:lnTo>
                  <a:close/>
                </a:path>
                <a:path w="974725" h="3359785">
                  <a:moveTo>
                    <a:pt x="965841" y="1951620"/>
                  </a:moveTo>
                  <a:lnTo>
                    <a:pt x="928003" y="1951620"/>
                  </a:lnTo>
                  <a:lnTo>
                    <a:pt x="928055" y="1952130"/>
                  </a:lnTo>
                  <a:lnTo>
                    <a:pt x="932513" y="2003396"/>
                  </a:lnTo>
                  <a:lnTo>
                    <a:pt x="932499" y="2003157"/>
                  </a:lnTo>
                  <a:lnTo>
                    <a:pt x="970261" y="2003157"/>
                  </a:lnTo>
                  <a:lnTo>
                    <a:pt x="970114" y="2000672"/>
                  </a:lnTo>
                  <a:lnTo>
                    <a:pt x="965841" y="1951620"/>
                  </a:lnTo>
                  <a:close/>
                </a:path>
                <a:path w="974725" h="3359785">
                  <a:moveTo>
                    <a:pt x="928025" y="1951873"/>
                  </a:moveTo>
                  <a:lnTo>
                    <a:pt x="928048" y="1952130"/>
                  </a:lnTo>
                  <a:lnTo>
                    <a:pt x="928025" y="1951873"/>
                  </a:lnTo>
                  <a:close/>
                </a:path>
                <a:path w="974725" h="3359785">
                  <a:moveTo>
                    <a:pt x="959972" y="1899554"/>
                  </a:moveTo>
                  <a:lnTo>
                    <a:pt x="922030" y="1899554"/>
                  </a:lnTo>
                  <a:lnTo>
                    <a:pt x="922094" y="1900049"/>
                  </a:lnTo>
                  <a:lnTo>
                    <a:pt x="928025" y="1951873"/>
                  </a:lnTo>
                  <a:lnTo>
                    <a:pt x="928003" y="1951620"/>
                  </a:lnTo>
                  <a:lnTo>
                    <a:pt x="965841" y="1951620"/>
                  </a:lnTo>
                  <a:lnTo>
                    <a:pt x="965534" y="1948094"/>
                  </a:lnTo>
                  <a:lnTo>
                    <a:pt x="959972" y="1899554"/>
                  </a:lnTo>
                  <a:close/>
                </a:path>
                <a:path w="974725" h="3359785">
                  <a:moveTo>
                    <a:pt x="922056" y="1899777"/>
                  </a:moveTo>
                  <a:lnTo>
                    <a:pt x="922087" y="1900049"/>
                  </a:lnTo>
                  <a:lnTo>
                    <a:pt x="922056" y="1899777"/>
                  </a:lnTo>
                  <a:close/>
                </a:path>
                <a:path w="974725" h="3359785">
                  <a:moveTo>
                    <a:pt x="955668" y="1868280"/>
                  </a:moveTo>
                  <a:lnTo>
                    <a:pt x="918345" y="1873562"/>
                  </a:lnTo>
                  <a:lnTo>
                    <a:pt x="922056" y="1899777"/>
                  </a:lnTo>
                  <a:lnTo>
                    <a:pt x="922030" y="1899554"/>
                  </a:lnTo>
                  <a:lnTo>
                    <a:pt x="959972" y="1899554"/>
                  </a:lnTo>
                  <a:lnTo>
                    <a:pt x="959451" y="1895014"/>
                  </a:lnTo>
                  <a:lnTo>
                    <a:pt x="955668" y="1868280"/>
                  </a:lnTo>
                  <a:close/>
                </a:path>
                <a:path w="974725" h="3359785">
                  <a:moveTo>
                    <a:pt x="908778" y="1631252"/>
                  </a:moveTo>
                  <a:lnTo>
                    <a:pt x="869974" y="1631252"/>
                  </a:lnTo>
                  <a:lnTo>
                    <a:pt x="870082" y="1631672"/>
                  </a:lnTo>
                  <a:lnTo>
                    <a:pt x="875412" y="1653513"/>
                  </a:lnTo>
                  <a:lnTo>
                    <a:pt x="912031" y="1644568"/>
                  </a:lnTo>
                  <a:lnTo>
                    <a:pt x="908778" y="1631252"/>
                  </a:lnTo>
                  <a:close/>
                </a:path>
                <a:path w="974725" h="3359785">
                  <a:moveTo>
                    <a:pt x="870022" y="1631446"/>
                  </a:moveTo>
                  <a:lnTo>
                    <a:pt x="870077" y="1631672"/>
                  </a:lnTo>
                  <a:lnTo>
                    <a:pt x="870022" y="1631446"/>
                  </a:lnTo>
                  <a:close/>
                </a:path>
                <a:path w="974725" h="3359785">
                  <a:moveTo>
                    <a:pt x="894151" y="1575998"/>
                  </a:moveTo>
                  <a:lnTo>
                    <a:pt x="855119" y="1575998"/>
                  </a:lnTo>
                  <a:lnTo>
                    <a:pt x="855232" y="1576402"/>
                  </a:lnTo>
                  <a:lnTo>
                    <a:pt x="870022" y="1631446"/>
                  </a:lnTo>
                  <a:lnTo>
                    <a:pt x="869974" y="1631252"/>
                  </a:lnTo>
                  <a:lnTo>
                    <a:pt x="908778" y="1631252"/>
                  </a:lnTo>
                  <a:lnTo>
                    <a:pt x="906541" y="1622098"/>
                  </a:lnTo>
                  <a:lnTo>
                    <a:pt x="894151" y="1575998"/>
                  </a:lnTo>
                  <a:close/>
                </a:path>
                <a:path w="974725" h="3359785">
                  <a:moveTo>
                    <a:pt x="855179" y="1576222"/>
                  </a:moveTo>
                  <a:lnTo>
                    <a:pt x="855227" y="1576402"/>
                  </a:lnTo>
                  <a:lnTo>
                    <a:pt x="855179" y="1576222"/>
                  </a:lnTo>
                  <a:close/>
                </a:path>
                <a:path w="974725" h="3359785">
                  <a:moveTo>
                    <a:pt x="878055" y="1520211"/>
                  </a:moveTo>
                  <a:lnTo>
                    <a:pt x="838778" y="1520211"/>
                  </a:lnTo>
                  <a:lnTo>
                    <a:pt x="838896" y="1520601"/>
                  </a:lnTo>
                  <a:lnTo>
                    <a:pt x="855179" y="1576222"/>
                  </a:lnTo>
                  <a:lnTo>
                    <a:pt x="855119" y="1575998"/>
                  </a:lnTo>
                  <a:lnTo>
                    <a:pt x="894151" y="1575998"/>
                  </a:lnTo>
                  <a:lnTo>
                    <a:pt x="891467" y="1566011"/>
                  </a:lnTo>
                  <a:lnTo>
                    <a:pt x="878055" y="1520211"/>
                  </a:lnTo>
                  <a:close/>
                </a:path>
                <a:path w="974725" h="3359785">
                  <a:moveTo>
                    <a:pt x="838841" y="1520429"/>
                  </a:moveTo>
                  <a:lnTo>
                    <a:pt x="838892" y="1520601"/>
                  </a:lnTo>
                  <a:lnTo>
                    <a:pt x="838841" y="1520429"/>
                  </a:lnTo>
                  <a:close/>
                </a:path>
                <a:path w="974725" h="3359785">
                  <a:moveTo>
                    <a:pt x="860490" y="1463893"/>
                  </a:moveTo>
                  <a:lnTo>
                    <a:pt x="820953" y="1463893"/>
                  </a:lnTo>
                  <a:lnTo>
                    <a:pt x="821075" y="1464268"/>
                  </a:lnTo>
                  <a:lnTo>
                    <a:pt x="838841" y="1520429"/>
                  </a:lnTo>
                  <a:lnTo>
                    <a:pt x="838778" y="1520211"/>
                  </a:lnTo>
                  <a:lnTo>
                    <a:pt x="878055" y="1520211"/>
                  </a:lnTo>
                  <a:lnTo>
                    <a:pt x="874896" y="1509423"/>
                  </a:lnTo>
                  <a:lnTo>
                    <a:pt x="860490" y="1463893"/>
                  </a:lnTo>
                  <a:close/>
                </a:path>
                <a:path w="974725" h="3359785">
                  <a:moveTo>
                    <a:pt x="821025" y="1464121"/>
                  </a:moveTo>
                  <a:lnTo>
                    <a:pt x="821071" y="1464268"/>
                  </a:lnTo>
                  <a:lnTo>
                    <a:pt x="821025" y="1464121"/>
                  </a:lnTo>
                  <a:close/>
                </a:path>
                <a:path w="974725" h="3359785">
                  <a:moveTo>
                    <a:pt x="847901" y="1426035"/>
                  </a:moveTo>
                  <a:lnTo>
                    <a:pt x="812208" y="1438156"/>
                  </a:lnTo>
                  <a:lnTo>
                    <a:pt x="821025" y="1464121"/>
                  </a:lnTo>
                  <a:lnTo>
                    <a:pt x="820953" y="1463893"/>
                  </a:lnTo>
                  <a:lnTo>
                    <a:pt x="860490" y="1463893"/>
                  </a:lnTo>
                  <a:lnTo>
                    <a:pt x="856832" y="1452332"/>
                  </a:lnTo>
                  <a:lnTo>
                    <a:pt x="847901" y="1426035"/>
                  </a:lnTo>
                  <a:close/>
                </a:path>
                <a:path w="974725" h="3359785">
                  <a:moveTo>
                    <a:pt x="750536" y="1174344"/>
                  </a:moveTo>
                  <a:lnTo>
                    <a:pt x="709528" y="1174344"/>
                  </a:lnTo>
                  <a:lnTo>
                    <a:pt x="709663" y="1174652"/>
                  </a:lnTo>
                  <a:lnTo>
                    <a:pt x="732548" y="1228089"/>
                  </a:lnTo>
                  <a:lnTo>
                    <a:pt x="767198" y="1213248"/>
                  </a:lnTo>
                  <a:lnTo>
                    <a:pt x="750536" y="1174344"/>
                  </a:lnTo>
                  <a:close/>
                </a:path>
                <a:path w="974725" h="3359785">
                  <a:moveTo>
                    <a:pt x="709608" y="1174529"/>
                  </a:moveTo>
                  <a:close/>
                </a:path>
                <a:path w="974725" h="3359785">
                  <a:moveTo>
                    <a:pt x="724109" y="1114846"/>
                  </a:moveTo>
                  <a:lnTo>
                    <a:pt x="682780" y="1114846"/>
                  </a:lnTo>
                  <a:lnTo>
                    <a:pt x="682916" y="1115140"/>
                  </a:lnTo>
                  <a:lnTo>
                    <a:pt x="709608" y="1174529"/>
                  </a:lnTo>
                  <a:lnTo>
                    <a:pt x="709528" y="1174344"/>
                  </a:lnTo>
                  <a:lnTo>
                    <a:pt x="750536" y="1174344"/>
                  </a:lnTo>
                  <a:lnTo>
                    <a:pt x="744114" y="1159349"/>
                  </a:lnTo>
                  <a:lnTo>
                    <a:pt x="724109" y="1114846"/>
                  </a:lnTo>
                  <a:close/>
                </a:path>
                <a:path w="974725" h="3359785">
                  <a:moveTo>
                    <a:pt x="682836" y="1114970"/>
                  </a:moveTo>
                  <a:lnTo>
                    <a:pt x="682912" y="1115140"/>
                  </a:lnTo>
                  <a:lnTo>
                    <a:pt x="682836" y="1114970"/>
                  </a:lnTo>
                  <a:close/>
                </a:path>
                <a:path w="974725" h="3359785">
                  <a:moveTo>
                    <a:pt x="696199" y="1054818"/>
                  </a:moveTo>
                  <a:lnTo>
                    <a:pt x="654542" y="1054818"/>
                  </a:lnTo>
                  <a:lnTo>
                    <a:pt x="654678" y="1055102"/>
                  </a:lnTo>
                  <a:lnTo>
                    <a:pt x="682836" y="1114970"/>
                  </a:lnTo>
                  <a:lnTo>
                    <a:pt x="724109" y="1114846"/>
                  </a:lnTo>
                  <a:lnTo>
                    <a:pt x="717095" y="1099243"/>
                  </a:lnTo>
                  <a:lnTo>
                    <a:pt x="696199" y="1054818"/>
                  </a:lnTo>
                  <a:close/>
                </a:path>
                <a:path w="974725" h="3359785">
                  <a:moveTo>
                    <a:pt x="654627" y="1054997"/>
                  </a:moveTo>
                  <a:close/>
                </a:path>
                <a:path w="974725" h="3359785">
                  <a:moveTo>
                    <a:pt x="672886" y="1006648"/>
                  </a:moveTo>
                  <a:lnTo>
                    <a:pt x="639047" y="1023258"/>
                  </a:lnTo>
                  <a:lnTo>
                    <a:pt x="654627" y="1054997"/>
                  </a:lnTo>
                  <a:lnTo>
                    <a:pt x="654542" y="1054818"/>
                  </a:lnTo>
                  <a:lnTo>
                    <a:pt x="696199" y="1054818"/>
                  </a:lnTo>
                  <a:lnTo>
                    <a:pt x="688586" y="1038633"/>
                  </a:lnTo>
                  <a:lnTo>
                    <a:pt x="672886" y="1006648"/>
                  </a:lnTo>
                  <a:close/>
                </a:path>
                <a:path w="974725" h="3359785">
                  <a:moveTo>
                    <a:pt x="560479" y="809431"/>
                  </a:moveTo>
                  <a:lnTo>
                    <a:pt x="526693" y="809431"/>
                  </a:lnTo>
                  <a:lnTo>
                    <a:pt x="526827" y="809671"/>
                  </a:lnTo>
                  <a:lnTo>
                    <a:pt x="534546" y="823702"/>
                  </a:lnTo>
                  <a:lnTo>
                    <a:pt x="560479" y="809431"/>
                  </a:lnTo>
                  <a:close/>
                </a:path>
                <a:path w="974725" h="3359785">
                  <a:moveTo>
                    <a:pt x="526757" y="809547"/>
                  </a:moveTo>
                  <a:close/>
                </a:path>
                <a:path w="974725" h="3359785">
                  <a:moveTo>
                    <a:pt x="534384" y="746768"/>
                  </a:moveTo>
                  <a:lnTo>
                    <a:pt x="491004" y="746768"/>
                  </a:lnTo>
                  <a:lnTo>
                    <a:pt x="491138" y="746997"/>
                  </a:lnTo>
                  <a:lnTo>
                    <a:pt x="526757" y="809547"/>
                  </a:lnTo>
                  <a:lnTo>
                    <a:pt x="560479" y="809431"/>
                  </a:lnTo>
                  <a:lnTo>
                    <a:pt x="567571" y="805528"/>
                  </a:lnTo>
                  <a:lnTo>
                    <a:pt x="559651" y="791137"/>
                  </a:lnTo>
                  <a:lnTo>
                    <a:pt x="534384" y="746768"/>
                  </a:lnTo>
                  <a:close/>
                </a:path>
                <a:path w="974725" h="3359785">
                  <a:moveTo>
                    <a:pt x="491068" y="746879"/>
                  </a:moveTo>
                  <a:close/>
                </a:path>
                <a:path w="974725" h="3359785">
                  <a:moveTo>
                    <a:pt x="497560" y="683578"/>
                  </a:moveTo>
                  <a:lnTo>
                    <a:pt x="453826" y="683578"/>
                  </a:lnTo>
                  <a:lnTo>
                    <a:pt x="453958" y="683799"/>
                  </a:lnTo>
                  <a:lnTo>
                    <a:pt x="491068" y="746879"/>
                  </a:lnTo>
                  <a:lnTo>
                    <a:pt x="534384" y="746768"/>
                  </a:lnTo>
                  <a:lnTo>
                    <a:pt x="523695" y="727998"/>
                  </a:lnTo>
                  <a:lnTo>
                    <a:pt x="497560" y="683578"/>
                  </a:lnTo>
                  <a:close/>
                </a:path>
                <a:path w="974725" h="3359785">
                  <a:moveTo>
                    <a:pt x="453898" y="683701"/>
                  </a:moveTo>
                  <a:close/>
                </a:path>
                <a:path w="974725" h="3359785">
                  <a:moveTo>
                    <a:pt x="453024" y="609605"/>
                  </a:moveTo>
                  <a:lnTo>
                    <a:pt x="420800" y="629162"/>
                  </a:lnTo>
                  <a:lnTo>
                    <a:pt x="453898" y="683701"/>
                  </a:lnTo>
                  <a:lnTo>
                    <a:pt x="497560" y="683578"/>
                  </a:lnTo>
                  <a:lnTo>
                    <a:pt x="486249" y="664352"/>
                  </a:lnTo>
                  <a:lnTo>
                    <a:pt x="453024" y="609605"/>
                  </a:lnTo>
                  <a:close/>
                </a:path>
                <a:path w="974725" h="3359785">
                  <a:moveTo>
                    <a:pt x="320043" y="425566"/>
                  </a:moveTo>
                  <a:lnTo>
                    <a:pt x="290195" y="425566"/>
                  </a:lnTo>
                  <a:lnTo>
                    <a:pt x="290322" y="425754"/>
                  </a:lnTo>
                  <a:lnTo>
                    <a:pt x="299267" y="439294"/>
                  </a:lnTo>
                  <a:lnTo>
                    <a:pt x="320043" y="425566"/>
                  </a:lnTo>
                  <a:close/>
                </a:path>
                <a:path w="974725" h="3359785">
                  <a:moveTo>
                    <a:pt x="290230" y="425618"/>
                  </a:moveTo>
                  <a:lnTo>
                    <a:pt x="290319" y="425754"/>
                  </a:lnTo>
                  <a:lnTo>
                    <a:pt x="290230" y="425618"/>
                  </a:lnTo>
                  <a:close/>
                </a:path>
                <a:path w="974725" h="3359785">
                  <a:moveTo>
                    <a:pt x="291106" y="359752"/>
                  </a:moveTo>
                  <a:lnTo>
                    <a:pt x="245559" y="359752"/>
                  </a:lnTo>
                  <a:lnTo>
                    <a:pt x="245683" y="359933"/>
                  </a:lnTo>
                  <a:lnTo>
                    <a:pt x="290230" y="425618"/>
                  </a:lnTo>
                  <a:lnTo>
                    <a:pt x="320043" y="425566"/>
                  </a:lnTo>
                  <a:lnTo>
                    <a:pt x="330716" y="418513"/>
                  </a:lnTo>
                  <a:lnTo>
                    <a:pt x="321582" y="404690"/>
                  </a:lnTo>
                  <a:lnTo>
                    <a:pt x="291106" y="359752"/>
                  </a:lnTo>
                  <a:close/>
                </a:path>
                <a:path w="974725" h="3359785">
                  <a:moveTo>
                    <a:pt x="245615" y="359835"/>
                  </a:moveTo>
                  <a:close/>
                </a:path>
                <a:path w="974725" h="3359785">
                  <a:moveTo>
                    <a:pt x="245342" y="293414"/>
                  </a:moveTo>
                  <a:lnTo>
                    <a:pt x="199431" y="293414"/>
                  </a:lnTo>
                  <a:lnTo>
                    <a:pt x="199553" y="293588"/>
                  </a:lnTo>
                  <a:lnTo>
                    <a:pt x="245615" y="359835"/>
                  </a:lnTo>
                  <a:lnTo>
                    <a:pt x="291106" y="359752"/>
                  </a:lnTo>
                  <a:lnTo>
                    <a:pt x="276695" y="338504"/>
                  </a:lnTo>
                  <a:lnTo>
                    <a:pt x="245342" y="293414"/>
                  </a:lnTo>
                  <a:close/>
                </a:path>
                <a:path w="974725" h="3359785">
                  <a:moveTo>
                    <a:pt x="199534" y="293562"/>
                  </a:moveTo>
                  <a:close/>
                </a:path>
                <a:path w="974725" h="3359785">
                  <a:moveTo>
                    <a:pt x="201862" y="231851"/>
                  </a:moveTo>
                  <a:lnTo>
                    <a:pt x="171157" y="253718"/>
                  </a:lnTo>
                  <a:lnTo>
                    <a:pt x="199534" y="293562"/>
                  </a:lnTo>
                  <a:lnTo>
                    <a:pt x="199431" y="293414"/>
                  </a:lnTo>
                  <a:lnTo>
                    <a:pt x="245342" y="293414"/>
                  </a:lnTo>
                  <a:lnTo>
                    <a:pt x="230318" y="271807"/>
                  </a:lnTo>
                  <a:lnTo>
                    <a:pt x="201862" y="231851"/>
                  </a:lnTo>
                  <a:close/>
                </a:path>
                <a:path w="974725" h="3359785">
                  <a:moveTo>
                    <a:pt x="29992" y="0"/>
                  </a:moveTo>
                  <a:lnTo>
                    <a:pt x="0" y="22833"/>
                  </a:lnTo>
                  <a:lnTo>
                    <a:pt x="37466" y="72048"/>
                  </a:lnTo>
                  <a:lnTo>
                    <a:pt x="67459" y="49214"/>
                  </a:lnTo>
                  <a:lnTo>
                    <a:pt x="29992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399393" y="5940339"/>
              <a:ext cx="3244850" cy="665480"/>
            </a:xfrm>
            <a:custGeom>
              <a:avLst/>
              <a:gdLst/>
              <a:ahLst/>
              <a:cxnLst/>
              <a:rect l="l" t="t" r="r" b="b"/>
              <a:pathLst>
                <a:path w="3244850" h="665479">
                  <a:moveTo>
                    <a:pt x="59472" y="553435"/>
                  </a:moveTo>
                  <a:lnTo>
                    <a:pt x="0" y="665007"/>
                  </a:lnTo>
                  <a:lnTo>
                    <a:pt x="124941" y="645643"/>
                  </a:lnTo>
                  <a:lnTo>
                    <a:pt x="111050" y="626078"/>
                  </a:lnTo>
                  <a:lnTo>
                    <a:pt x="87376" y="626078"/>
                  </a:lnTo>
                  <a:lnTo>
                    <a:pt x="66303" y="594823"/>
                  </a:lnTo>
                  <a:lnTo>
                    <a:pt x="81557" y="584539"/>
                  </a:lnTo>
                  <a:lnTo>
                    <a:pt x="59472" y="553435"/>
                  </a:lnTo>
                  <a:close/>
                </a:path>
                <a:path w="3244850" h="665479">
                  <a:moveTo>
                    <a:pt x="81557" y="584539"/>
                  </a:moveTo>
                  <a:lnTo>
                    <a:pt x="66303" y="594823"/>
                  </a:lnTo>
                  <a:lnTo>
                    <a:pt x="87376" y="626078"/>
                  </a:lnTo>
                  <a:lnTo>
                    <a:pt x="103386" y="615284"/>
                  </a:lnTo>
                  <a:lnTo>
                    <a:pt x="81557" y="584539"/>
                  </a:lnTo>
                  <a:close/>
                </a:path>
                <a:path w="3244850" h="665479">
                  <a:moveTo>
                    <a:pt x="103386" y="615284"/>
                  </a:moveTo>
                  <a:lnTo>
                    <a:pt x="87376" y="626078"/>
                  </a:lnTo>
                  <a:lnTo>
                    <a:pt x="111050" y="626078"/>
                  </a:lnTo>
                  <a:lnTo>
                    <a:pt x="103386" y="615284"/>
                  </a:lnTo>
                  <a:close/>
                </a:path>
                <a:path w="3244850" h="665479">
                  <a:moveTo>
                    <a:pt x="1844716" y="0"/>
                  </a:moveTo>
                  <a:lnTo>
                    <a:pt x="1741327" y="3073"/>
                  </a:lnTo>
                  <a:lnTo>
                    <a:pt x="1638563" y="9605"/>
                  </a:lnTo>
                  <a:lnTo>
                    <a:pt x="1536423" y="19601"/>
                  </a:lnTo>
                  <a:lnTo>
                    <a:pt x="1434909" y="33058"/>
                  </a:lnTo>
                  <a:lnTo>
                    <a:pt x="1334027" y="49977"/>
                  </a:lnTo>
                  <a:lnTo>
                    <a:pt x="1233661" y="70384"/>
                  </a:lnTo>
                  <a:lnTo>
                    <a:pt x="1134161" y="94197"/>
                  </a:lnTo>
                  <a:lnTo>
                    <a:pt x="1035182" y="121499"/>
                  </a:lnTo>
                  <a:lnTo>
                    <a:pt x="936842" y="152258"/>
                  </a:lnTo>
                  <a:lnTo>
                    <a:pt x="839141" y="186475"/>
                  </a:lnTo>
                  <a:lnTo>
                    <a:pt x="742083" y="224149"/>
                  </a:lnTo>
                  <a:lnTo>
                    <a:pt x="645669" y="265278"/>
                  </a:lnTo>
                  <a:lnTo>
                    <a:pt x="549899" y="309861"/>
                  </a:lnTo>
                  <a:lnTo>
                    <a:pt x="454776" y="357895"/>
                  </a:lnTo>
                  <a:lnTo>
                    <a:pt x="360299" y="409381"/>
                  </a:lnTo>
                  <a:lnTo>
                    <a:pt x="266471" y="464315"/>
                  </a:lnTo>
                  <a:lnTo>
                    <a:pt x="173255" y="522716"/>
                  </a:lnTo>
                  <a:lnTo>
                    <a:pt x="81557" y="584539"/>
                  </a:lnTo>
                  <a:lnTo>
                    <a:pt x="103386" y="615284"/>
                  </a:lnTo>
                  <a:lnTo>
                    <a:pt x="193555" y="554493"/>
                  </a:lnTo>
                  <a:lnTo>
                    <a:pt x="285777" y="496701"/>
                  </a:lnTo>
                  <a:lnTo>
                    <a:pt x="378610" y="442341"/>
                  </a:lnTo>
                  <a:lnTo>
                    <a:pt x="472049" y="391411"/>
                  </a:lnTo>
                  <a:lnTo>
                    <a:pt x="566102" y="343908"/>
                  </a:lnTo>
                  <a:lnTo>
                    <a:pt x="660763" y="299831"/>
                  </a:lnTo>
                  <a:lnTo>
                    <a:pt x="756038" y="259178"/>
                  </a:lnTo>
                  <a:lnTo>
                    <a:pt x="851929" y="221948"/>
                  </a:lnTo>
                  <a:lnTo>
                    <a:pt x="948431" y="188139"/>
                  </a:lnTo>
                  <a:lnTo>
                    <a:pt x="1045550" y="157751"/>
                  </a:lnTo>
                  <a:lnTo>
                    <a:pt x="1143291" y="130783"/>
                  </a:lnTo>
                  <a:lnTo>
                    <a:pt x="1241653" y="107232"/>
                  </a:lnTo>
                  <a:lnTo>
                    <a:pt x="1340638" y="87099"/>
                  </a:lnTo>
                  <a:lnTo>
                    <a:pt x="1440256" y="70384"/>
                  </a:lnTo>
                  <a:lnTo>
                    <a:pt x="1540497" y="57086"/>
                  </a:lnTo>
                  <a:lnTo>
                    <a:pt x="1641387" y="47205"/>
                  </a:lnTo>
                  <a:lnTo>
                    <a:pt x="1742928" y="40742"/>
                  </a:lnTo>
                  <a:lnTo>
                    <a:pt x="1742766" y="40742"/>
                  </a:lnTo>
                  <a:lnTo>
                    <a:pt x="1845188" y="37697"/>
                  </a:lnTo>
                  <a:lnTo>
                    <a:pt x="1844891" y="37696"/>
                  </a:lnTo>
                  <a:lnTo>
                    <a:pt x="1845521" y="37687"/>
                  </a:lnTo>
                  <a:lnTo>
                    <a:pt x="2377975" y="37687"/>
                  </a:lnTo>
                  <a:lnTo>
                    <a:pt x="2370941" y="36526"/>
                  </a:lnTo>
                  <a:lnTo>
                    <a:pt x="2264465" y="22306"/>
                  </a:lnTo>
                  <a:lnTo>
                    <a:pt x="2158602" y="11542"/>
                  </a:lnTo>
                  <a:lnTo>
                    <a:pt x="2053356" y="4235"/>
                  </a:lnTo>
                  <a:lnTo>
                    <a:pt x="1948726" y="388"/>
                  </a:lnTo>
                  <a:lnTo>
                    <a:pt x="1844716" y="0"/>
                  </a:lnTo>
                  <a:close/>
                </a:path>
                <a:path w="3244850" h="665479">
                  <a:moveTo>
                    <a:pt x="3227598" y="268119"/>
                  </a:moveTo>
                  <a:lnTo>
                    <a:pt x="3120384" y="268119"/>
                  </a:lnTo>
                  <a:lnTo>
                    <a:pt x="3120841" y="268284"/>
                  </a:lnTo>
                  <a:lnTo>
                    <a:pt x="3231304" y="309777"/>
                  </a:lnTo>
                  <a:lnTo>
                    <a:pt x="3244557" y="274488"/>
                  </a:lnTo>
                  <a:lnTo>
                    <a:pt x="3227598" y="268119"/>
                  </a:lnTo>
                  <a:close/>
                </a:path>
                <a:path w="3244850" h="665479">
                  <a:moveTo>
                    <a:pt x="3120610" y="268204"/>
                  </a:moveTo>
                  <a:lnTo>
                    <a:pt x="3120823" y="268284"/>
                  </a:lnTo>
                  <a:lnTo>
                    <a:pt x="3120610" y="268204"/>
                  </a:lnTo>
                  <a:close/>
                </a:path>
                <a:path w="3244850" h="665479">
                  <a:moveTo>
                    <a:pt x="3125674" y="230065"/>
                  </a:moveTo>
                  <a:lnTo>
                    <a:pt x="3010548" y="230065"/>
                  </a:lnTo>
                  <a:lnTo>
                    <a:pt x="3011022" y="230222"/>
                  </a:lnTo>
                  <a:lnTo>
                    <a:pt x="3120610" y="268204"/>
                  </a:lnTo>
                  <a:lnTo>
                    <a:pt x="3120384" y="268119"/>
                  </a:lnTo>
                  <a:lnTo>
                    <a:pt x="3227598" y="268119"/>
                  </a:lnTo>
                  <a:lnTo>
                    <a:pt x="3133412" y="232746"/>
                  </a:lnTo>
                  <a:lnTo>
                    <a:pt x="3125674" y="230065"/>
                  </a:lnTo>
                  <a:close/>
                </a:path>
                <a:path w="3244850" h="665479">
                  <a:moveTo>
                    <a:pt x="3010781" y="230145"/>
                  </a:moveTo>
                  <a:lnTo>
                    <a:pt x="3011001" y="230222"/>
                  </a:lnTo>
                  <a:lnTo>
                    <a:pt x="3010781" y="230145"/>
                  </a:lnTo>
                  <a:close/>
                </a:path>
                <a:path w="3244850" h="665479">
                  <a:moveTo>
                    <a:pt x="3025763" y="195443"/>
                  </a:moveTo>
                  <a:lnTo>
                    <a:pt x="2901358" y="195443"/>
                  </a:lnTo>
                  <a:lnTo>
                    <a:pt x="2901849" y="195591"/>
                  </a:lnTo>
                  <a:lnTo>
                    <a:pt x="3010781" y="230145"/>
                  </a:lnTo>
                  <a:lnTo>
                    <a:pt x="3010548" y="230065"/>
                  </a:lnTo>
                  <a:lnTo>
                    <a:pt x="3125674" y="230065"/>
                  </a:lnTo>
                  <a:lnTo>
                    <a:pt x="3025763" y="195443"/>
                  </a:lnTo>
                  <a:close/>
                </a:path>
                <a:path w="3244850" h="665479">
                  <a:moveTo>
                    <a:pt x="2901595" y="195518"/>
                  </a:moveTo>
                  <a:lnTo>
                    <a:pt x="2901825" y="195591"/>
                  </a:lnTo>
                  <a:lnTo>
                    <a:pt x="2901595" y="195518"/>
                  </a:lnTo>
                  <a:close/>
                </a:path>
                <a:path w="3244850" h="665479">
                  <a:moveTo>
                    <a:pt x="2927696" y="164250"/>
                  </a:moveTo>
                  <a:lnTo>
                    <a:pt x="2792815" y="164250"/>
                  </a:lnTo>
                  <a:lnTo>
                    <a:pt x="2793323" y="164389"/>
                  </a:lnTo>
                  <a:lnTo>
                    <a:pt x="2901595" y="195518"/>
                  </a:lnTo>
                  <a:lnTo>
                    <a:pt x="2901358" y="195443"/>
                  </a:lnTo>
                  <a:lnTo>
                    <a:pt x="3025763" y="195443"/>
                  </a:lnTo>
                  <a:lnTo>
                    <a:pt x="3022656" y="194366"/>
                  </a:lnTo>
                  <a:lnTo>
                    <a:pt x="2927696" y="164250"/>
                  </a:lnTo>
                  <a:close/>
                </a:path>
                <a:path w="3244850" h="665479">
                  <a:moveTo>
                    <a:pt x="2793097" y="164331"/>
                  </a:moveTo>
                  <a:lnTo>
                    <a:pt x="2793300" y="164389"/>
                  </a:lnTo>
                  <a:lnTo>
                    <a:pt x="2793097" y="164331"/>
                  </a:lnTo>
                  <a:close/>
                </a:path>
                <a:path w="3244850" h="665479">
                  <a:moveTo>
                    <a:pt x="2832682" y="136489"/>
                  </a:moveTo>
                  <a:lnTo>
                    <a:pt x="2684916" y="136489"/>
                  </a:lnTo>
                  <a:lnTo>
                    <a:pt x="2685442" y="136616"/>
                  </a:lnTo>
                  <a:lnTo>
                    <a:pt x="2793097" y="164331"/>
                  </a:lnTo>
                  <a:lnTo>
                    <a:pt x="2792815" y="164250"/>
                  </a:lnTo>
                  <a:lnTo>
                    <a:pt x="2927696" y="164250"/>
                  </a:lnTo>
                  <a:lnTo>
                    <a:pt x="2912509" y="159434"/>
                  </a:lnTo>
                  <a:lnTo>
                    <a:pt x="2832682" y="136489"/>
                  </a:lnTo>
                  <a:close/>
                </a:path>
                <a:path w="3244850" h="665479">
                  <a:moveTo>
                    <a:pt x="2685160" y="136552"/>
                  </a:moveTo>
                  <a:lnTo>
                    <a:pt x="2685409" y="136616"/>
                  </a:lnTo>
                  <a:lnTo>
                    <a:pt x="2685160" y="136552"/>
                  </a:lnTo>
                  <a:close/>
                </a:path>
                <a:path w="3244850" h="665479">
                  <a:moveTo>
                    <a:pt x="2741601" y="112154"/>
                  </a:moveTo>
                  <a:lnTo>
                    <a:pt x="2577662" y="112154"/>
                  </a:lnTo>
                  <a:lnTo>
                    <a:pt x="2578205" y="112270"/>
                  </a:lnTo>
                  <a:lnTo>
                    <a:pt x="2685160" y="136552"/>
                  </a:lnTo>
                  <a:lnTo>
                    <a:pt x="2684916" y="136489"/>
                  </a:lnTo>
                  <a:lnTo>
                    <a:pt x="2832682" y="136489"/>
                  </a:lnTo>
                  <a:lnTo>
                    <a:pt x="2802973" y="127950"/>
                  </a:lnTo>
                  <a:lnTo>
                    <a:pt x="2741601" y="112154"/>
                  </a:lnTo>
                  <a:close/>
                </a:path>
                <a:path w="3244850" h="665479">
                  <a:moveTo>
                    <a:pt x="2577958" y="112221"/>
                  </a:moveTo>
                  <a:lnTo>
                    <a:pt x="2578171" y="112270"/>
                  </a:lnTo>
                  <a:lnTo>
                    <a:pt x="2577958" y="112221"/>
                  </a:lnTo>
                  <a:close/>
                </a:path>
                <a:path w="3244850" h="665479">
                  <a:moveTo>
                    <a:pt x="2655854" y="91247"/>
                  </a:moveTo>
                  <a:lnTo>
                    <a:pt x="2471053" y="91247"/>
                  </a:lnTo>
                  <a:lnTo>
                    <a:pt x="2471613" y="91349"/>
                  </a:lnTo>
                  <a:lnTo>
                    <a:pt x="2577958" y="112221"/>
                  </a:lnTo>
                  <a:lnTo>
                    <a:pt x="2577662" y="112154"/>
                  </a:lnTo>
                  <a:lnTo>
                    <a:pt x="2741601" y="112154"/>
                  </a:lnTo>
                  <a:lnTo>
                    <a:pt x="2694049" y="99916"/>
                  </a:lnTo>
                  <a:lnTo>
                    <a:pt x="2655854" y="91247"/>
                  </a:lnTo>
                  <a:close/>
                </a:path>
                <a:path w="3244850" h="665479">
                  <a:moveTo>
                    <a:pt x="2471358" y="91307"/>
                  </a:moveTo>
                  <a:lnTo>
                    <a:pt x="2471572" y="91349"/>
                  </a:lnTo>
                  <a:lnTo>
                    <a:pt x="2471358" y="91307"/>
                  </a:lnTo>
                  <a:close/>
                </a:path>
                <a:path w="3244850" h="665479">
                  <a:moveTo>
                    <a:pt x="2577748" y="73766"/>
                  </a:moveTo>
                  <a:lnTo>
                    <a:pt x="2365090" y="73766"/>
                  </a:lnTo>
                  <a:lnTo>
                    <a:pt x="2365663" y="73852"/>
                  </a:lnTo>
                  <a:lnTo>
                    <a:pt x="2471358" y="91307"/>
                  </a:lnTo>
                  <a:lnTo>
                    <a:pt x="2471053" y="91247"/>
                  </a:lnTo>
                  <a:lnTo>
                    <a:pt x="2655854" y="91247"/>
                  </a:lnTo>
                  <a:lnTo>
                    <a:pt x="2585735" y="75333"/>
                  </a:lnTo>
                  <a:lnTo>
                    <a:pt x="2577748" y="73766"/>
                  </a:lnTo>
                  <a:close/>
                </a:path>
                <a:path w="3244850" h="665479">
                  <a:moveTo>
                    <a:pt x="2365373" y="73813"/>
                  </a:moveTo>
                  <a:lnTo>
                    <a:pt x="2365607" y="73852"/>
                  </a:lnTo>
                  <a:lnTo>
                    <a:pt x="2365373" y="73813"/>
                  </a:lnTo>
                  <a:close/>
                </a:path>
                <a:path w="3244850" h="665479">
                  <a:moveTo>
                    <a:pt x="2506096" y="59709"/>
                  </a:moveTo>
                  <a:lnTo>
                    <a:pt x="2259768" y="59709"/>
                  </a:lnTo>
                  <a:lnTo>
                    <a:pt x="2260356" y="59778"/>
                  </a:lnTo>
                  <a:lnTo>
                    <a:pt x="2365373" y="73813"/>
                  </a:lnTo>
                  <a:lnTo>
                    <a:pt x="2365090" y="73766"/>
                  </a:lnTo>
                  <a:lnTo>
                    <a:pt x="2577748" y="73766"/>
                  </a:lnTo>
                  <a:lnTo>
                    <a:pt x="2506096" y="59709"/>
                  </a:lnTo>
                  <a:close/>
                </a:path>
                <a:path w="3244850" h="665479">
                  <a:moveTo>
                    <a:pt x="2260060" y="59748"/>
                  </a:moveTo>
                  <a:lnTo>
                    <a:pt x="2260286" y="59778"/>
                  </a:lnTo>
                  <a:lnTo>
                    <a:pt x="2260060" y="59748"/>
                  </a:lnTo>
                  <a:close/>
                </a:path>
                <a:path w="3244850" h="665479">
                  <a:moveTo>
                    <a:pt x="2446958" y="49074"/>
                  </a:moveTo>
                  <a:lnTo>
                    <a:pt x="2155089" y="49074"/>
                  </a:lnTo>
                  <a:lnTo>
                    <a:pt x="2155690" y="49125"/>
                  </a:lnTo>
                  <a:lnTo>
                    <a:pt x="2260060" y="59748"/>
                  </a:lnTo>
                  <a:lnTo>
                    <a:pt x="2259768" y="59709"/>
                  </a:lnTo>
                  <a:lnTo>
                    <a:pt x="2506096" y="59709"/>
                  </a:lnTo>
                  <a:lnTo>
                    <a:pt x="2478032" y="54203"/>
                  </a:lnTo>
                  <a:lnTo>
                    <a:pt x="2446958" y="49074"/>
                  </a:lnTo>
                  <a:close/>
                </a:path>
                <a:path w="3244850" h="665479">
                  <a:moveTo>
                    <a:pt x="2155390" y="49104"/>
                  </a:moveTo>
                  <a:lnTo>
                    <a:pt x="2155595" y="49125"/>
                  </a:lnTo>
                  <a:lnTo>
                    <a:pt x="2155390" y="49104"/>
                  </a:lnTo>
                  <a:close/>
                </a:path>
                <a:path w="3244850" h="665479">
                  <a:moveTo>
                    <a:pt x="2051363" y="41883"/>
                  </a:moveTo>
                  <a:lnTo>
                    <a:pt x="2155390" y="49104"/>
                  </a:lnTo>
                  <a:lnTo>
                    <a:pt x="2155089" y="49074"/>
                  </a:lnTo>
                  <a:lnTo>
                    <a:pt x="2446958" y="49074"/>
                  </a:lnTo>
                  <a:lnTo>
                    <a:pt x="2403461" y="41894"/>
                  </a:lnTo>
                  <a:lnTo>
                    <a:pt x="2051363" y="41883"/>
                  </a:lnTo>
                  <a:close/>
                </a:path>
                <a:path w="3244850" h="665479">
                  <a:moveTo>
                    <a:pt x="2403263" y="41861"/>
                  </a:moveTo>
                  <a:lnTo>
                    <a:pt x="2051051" y="41861"/>
                  </a:lnTo>
                  <a:lnTo>
                    <a:pt x="2051663" y="41894"/>
                  </a:lnTo>
                  <a:lnTo>
                    <a:pt x="2403461" y="41894"/>
                  </a:lnTo>
                  <a:lnTo>
                    <a:pt x="2403263" y="41861"/>
                  </a:lnTo>
                  <a:close/>
                </a:path>
                <a:path w="3244850" h="665479">
                  <a:moveTo>
                    <a:pt x="2380289" y="38069"/>
                  </a:moveTo>
                  <a:lnTo>
                    <a:pt x="1947652" y="38069"/>
                  </a:lnTo>
                  <a:lnTo>
                    <a:pt x="1948274" y="38082"/>
                  </a:lnTo>
                  <a:lnTo>
                    <a:pt x="1947994" y="38082"/>
                  </a:lnTo>
                  <a:lnTo>
                    <a:pt x="2051363" y="41883"/>
                  </a:lnTo>
                  <a:lnTo>
                    <a:pt x="2051051" y="41861"/>
                  </a:lnTo>
                  <a:lnTo>
                    <a:pt x="2403263" y="41861"/>
                  </a:lnTo>
                  <a:lnTo>
                    <a:pt x="2380365" y="38082"/>
                  </a:lnTo>
                  <a:lnTo>
                    <a:pt x="1948274" y="38082"/>
                  </a:lnTo>
                  <a:lnTo>
                    <a:pt x="2380358" y="38081"/>
                  </a:lnTo>
                  <a:close/>
                </a:path>
                <a:path w="3244850" h="665479">
                  <a:moveTo>
                    <a:pt x="2377975" y="37687"/>
                  </a:moveTo>
                  <a:lnTo>
                    <a:pt x="1845188" y="37697"/>
                  </a:lnTo>
                  <a:lnTo>
                    <a:pt x="1947962" y="38081"/>
                  </a:lnTo>
                  <a:lnTo>
                    <a:pt x="1947652" y="38069"/>
                  </a:lnTo>
                  <a:lnTo>
                    <a:pt x="2380289" y="38069"/>
                  </a:lnTo>
                  <a:lnTo>
                    <a:pt x="2377975" y="37687"/>
                  </a:lnTo>
                  <a:close/>
                </a:path>
              </a:pathLst>
            </a:custGeom>
            <a:solidFill>
              <a:srgbClr val="0096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7890206" y="5699879"/>
            <a:ext cx="11144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1</a:t>
            </a:r>
            <a:r>
              <a:rPr dirty="0" sz="1550" spc="25">
                <a:latin typeface="Microsoft YaHei"/>
                <a:cs typeface="Microsoft YaHei"/>
              </a:rPr>
              <a:t>.1切流上课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552563" y="5650433"/>
            <a:ext cx="2044700" cy="674370"/>
          </a:xfrm>
          <a:custGeom>
            <a:avLst/>
            <a:gdLst/>
            <a:ahLst/>
            <a:cxnLst/>
            <a:rect l="l" t="t" r="r" b="b"/>
            <a:pathLst>
              <a:path w="2044700" h="674370">
                <a:moveTo>
                  <a:pt x="108175" y="561461"/>
                </a:moveTo>
                <a:lnTo>
                  <a:pt x="0" y="626911"/>
                </a:lnTo>
                <a:lnTo>
                  <a:pt x="117264" y="674180"/>
                </a:lnTo>
                <a:lnTo>
                  <a:pt x="114357" y="638122"/>
                </a:lnTo>
                <a:lnTo>
                  <a:pt x="95447" y="638122"/>
                </a:lnTo>
                <a:lnTo>
                  <a:pt x="92418" y="600549"/>
                </a:lnTo>
                <a:lnTo>
                  <a:pt x="111204" y="599034"/>
                </a:lnTo>
                <a:lnTo>
                  <a:pt x="108175" y="561461"/>
                </a:lnTo>
                <a:close/>
              </a:path>
              <a:path w="2044700" h="674370">
                <a:moveTo>
                  <a:pt x="111204" y="599034"/>
                </a:moveTo>
                <a:lnTo>
                  <a:pt x="92418" y="600549"/>
                </a:lnTo>
                <a:lnTo>
                  <a:pt x="95447" y="638122"/>
                </a:lnTo>
                <a:lnTo>
                  <a:pt x="114234" y="636608"/>
                </a:lnTo>
                <a:lnTo>
                  <a:pt x="111204" y="599034"/>
                </a:lnTo>
                <a:close/>
              </a:path>
              <a:path w="2044700" h="674370">
                <a:moveTo>
                  <a:pt x="114234" y="636608"/>
                </a:moveTo>
                <a:lnTo>
                  <a:pt x="95447" y="638122"/>
                </a:lnTo>
                <a:lnTo>
                  <a:pt x="114357" y="638122"/>
                </a:lnTo>
                <a:lnTo>
                  <a:pt x="114234" y="636608"/>
                </a:lnTo>
                <a:close/>
              </a:path>
              <a:path w="2044700" h="674370">
                <a:moveTo>
                  <a:pt x="466592" y="595787"/>
                </a:moveTo>
                <a:lnTo>
                  <a:pt x="151461" y="595787"/>
                </a:lnTo>
                <a:lnTo>
                  <a:pt x="111204" y="599034"/>
                </a:lnTo>
                <a:lnTo>
                  <a:pt x="114234" y="636608"/>
                </a:lnTo>
                <a:lnTo>
                  <a:pt x="154723" y="633343"/>
                </a:lnTo>
                <a:lnTo>
                  <a:pt x="304730" y="617509"/>
                </a:lnTo>
                <a:lnTo>
                  <a:pt x="451313" y="598216"/>
                </a:lnTo>
                <a:lnTo>
                  <a:pt x="466592" y="595787"/>
                </a:lnTo>
                <a:close/>
              </a:path>
              <a:path w="2044700" h="674370">
                <a:moveTo>
                  <a:pt x="565605" y="580048"/>
                </a:moveTo>
                <a:lnTo>
                  <a:pt x="300532" y="580048"/>
                </a:lnTo>
                <a:lnTo>
                  <a:pt x="151262" y="595803"/>
                </a:lnTo>
                <a:lnTo>
                  <a:pt x="151461" y="595787"/>
                </a:lnTo>
                <a:lnTo>
                  <a:pt x="466592" y="595787"/>
                </a:lnTo>
                <a:lnTo>
                  <a:pt x="565605" y="580048"/>
                </a:lnTo>
                <a:close/>
              </a:path>
              <a:path w="2044700" h="674370">
                <a:moveTo>
                  <a:pt x="672184" y="560876"/>
                </a:moveTo>
                <a:lnTo>
                  <a:pt x="446143" y="560876"/>
                </a:lnTo>
                <a:lnTo>
                  <a:pt x="300319" y="580070"/>
                </a:lnTo>
                <a:lnTo>
                  <a:pt x="300532" y="580048"/>
                </a:lnTo>
                <a:lnTo>
                  <a:pt x="565605" y="580048"/>
                </a:lnTo>
                <a:lnTo>
                  <a:pt x="594473" y="575459"/>
                </a:lnTo>
                <a:lnTo>
                  <a:pt x="672184" y="560876"/>
                </a:lnTo>
                <a:close/>
              </a:path>
              <a:path w="2044700" h="674370">
                <a:moveTo>
                  <a:pt x="784550" y="538273"/>
                </a:moveTo>
                <a:lnTo>
                  <a:pt x="588296" y="538273"/>
                </a:lnTo>
                <a:lnTo>
                  <a:pt x="445863" y="560913"/>
                </a:lnTo>
                <a:lnTo>
                  <a:pt x="446143" y="560876"/>
                </a:lnTo>
                <a:lnTo>
                  <a:pt x="672184" y="560876"/>
                </a:lnTo>
                <a:lnTo>
                  <a:pt x="734207" y="549237"/>
                </a:lnTo>
                <a:lnTo>
                  <a:pt x="784550" y="538273"/>
                </a:lnTo>
                <a:close/>
              </a:path>
              <a:path w="2044700" h="674370">
                <a:moveTo>
                  <a:pt x="899818" y="512239"/>
                </a:moveTo>
                <a:lnTo>
                  <a:pt x="726988" y="512239"/>
                </a:lnTo>
                <a:lnTo>
                  <a:pt x="588019" y="538317"/>
                </a:lnTo>
                <a:lnTo>
                  <a:pt x="588296" y="538273"/>
                </a:lnTo>
                <a:lnTo>
                  <a:pt x="784550" y="538273"/>
                </a:lnTo>
                <a:lnTo>
                  <a:pt x="870518" y="519550"/>
                </a:lnTo>
                <a:lnTo>
                  <a:pt x="899818" y="512239"/>
                </a:lnTo>
                <a:close/>
              </a:path>
              <a:path w="2044700" h="674370">
                <a:moveTo>
                  <a:pt x="1016187" y="482778"/>
                </a:moveTo>
                <a:lnTo>
                  <a:pt x="862220" y="482778"/>
                </a:lnTo>
                <a:lnTo>
                  <a:pt x="726705" y="512292"/>
                </a:lnTo>
                <a:lnTo>
                  <a:pt x="726988" y="512239"/>
                </a:lnTo>
                <a:lnTo>
                  <a:pt x="899818" y="512239"/>
                </a:lnTo>
                <a:lnTo>
                  <a:pt x="1003405" y="486394"/>
                </a:lnTo>
                <a:lnTo>
                  <a:pt x="1016187" y="482778"/>
                </a:lnTo>
                <a:close/>
              </a:path>
              <a:path w="2044700" h="674370">
                <a:moveTo>
                  <a:pt x="1132429" y="449892"/>
                </a:moveTo>
                <a:lnTo>
                  <a:pt x="993994" y="449892"/>
                </a:lnTo>
                <a:lnTo>
                  <a:pt x="861961" y="482834"/>
                </a:lnTo>
                <a:lnTo>
                  <a:pt x="862220" y="482778"/>
                </a:lnTo>
                <a:lnTo>
                  <a:pt x="1016187" y="482778"/>
                </a:lnTo>
                <a:lnTo>
                  <a:pt x="1132429" y="449892"/>
                </a:lnTo>
                <a:close/>
              </a:path>
              <a:path w="2044700" h="674370">
                <a:moveTo>
                  <a:pt x="1246610" y="413580"/>
                </a:moveTo>
                <a:lnTo>
                  <a:pt x="1122310" y="413580"/>
                </a:lnTo>
                <a:lnTo>
                  <a:pt x="993698" y="449965"/>
                </a:lnTo>
                <a:lnTo>
                  <a:pt x="993994" y="449892"/>
                </a:lnTo>
                <a:lnTo>
                  <a:pt x="1132429" y="449892"/>
                </a:lnTo>
                <a:lnTo>
                  <a:pt x="1132864" y="449768"/>
                </a:lnTo>
                <a:lnTo>
                  <a:pt x="1246610" y="413580"/>
                </a:lnTo>
                <a:close/>
              </a:path>
              <a:path w="2044700" h="674370">
                <a:moveTo>
                  <a:pt x="1359706" y="373845"/>
                </a:moveTo>
                <a:lnTo>
                  <a:pt x="1247169" y="373845"/>
                </a:lnTo>
                <a:lnTo>
                  <a:pt x="1122002" y="413667"/>
                </a:lnTo>
                <a:lnTo>
                  <a:pt x="1122310" y="413580"/>
                </a:lnTo>
                <a:lnTo>
                  <a:pt x="1246610" y="413580"/>
                </a:lnTo>
                <a:lnTo>
                  <a:pt x="1258897" y="409671"/>
                </a:lnTo>
                <a:lnTo>
                  <a:pt x="1359706" y="373845"/>
                </a:lnTo>
                <a:close/>
              </a:path>
              <a:path w="2044700" h="674370">
                <a:moveTo>
                  <a:pt x="1471200" y="330691"/>
                </a:moveTo>
                <a:lnTo>
                  <a:pt x="1368571" y="330691"/>
                </a:lnTo>
                <a:lnTo>
                  <a:pt x="1246871" y="373940"/>
                </a:lnTo>
                <a:lnTo>
                  <a:pt x="1247169" y="373845"/>
                </a:lnTo>
                <a:lnTo>
                  <a:pt x="1359706" y="373845"/>
                </a:lnTo>
                <a:lnTo>
                  <a:pt x="1381500" y="366100"/>
                </a:lnTo>
                <a:lnTo>
                  <a:pt x="1471200" y="330691"/>
                </a:lnTo>
                <a:close/>
              </a:path>
              <a:path w="2044700" h="674370">
                <a:moveTo>
                  <a:pt x="1580717" y="284116"/>
                </a:moveTo>
                <a:lnTo>
                  <a:pt x="1486520" y="284116"/>
                </a:lnTo>
                <a:lnTo>
                  <a:pt x="1368282" y="330793"/>
                </a:lnTo>
                <a:lnTo>
                  <a:pt x="1368571" y="330691"/>
                </a:lnTo>
                <a:lnTo>
                  <a:pt x="1471200" y="330691"/>
                </a:lnTo>
                <a:lnTo>
                  <a:pt x="1500674" y="319055"/>
                </a:lnTo>
                <a:lnTo>
                  <a:pt x="1580717" y="284116"/>
                </a:lnTo>
                <a:close/>
              </a:path>
              <a:path w="2044700" h="674370">
                <a:moveTo>
                  <a:pt x="1687977" y="234124"/>
                </a:moveTo>
                <a:lnTo>
                  <a:pt x="1601018" y="234124"/>
                </a:lnTo>
                <a:lnTo>
                  <a:pt x="1600391" y="234412"/>
                </a:lnTo>
                <a:lnTo>
                  <a:pt x="1486213" y="284237"/>
                </a:lnTo>
                <a:lnTo>
                  <a:pt x="1486520" y="284116"/>
                </a:lnTo>
                <a:lnTo>
                  <a:pt x="1580717" y="284116"/>
                </a:lnTo>
                <a:lnTo>
                  <a:pt x="1616414" y="268534"/>
                </a:lnTo>
                <a:lnTo>
                  <a:pt x="1687977" y="234124"/>
                </a:lnTo>
                <a:close/>
              </a:path>
              <a:path w="2044700" h="674370">
                <a:moveTo>
                  <a:pt x="1600708" y="234260"/>
                </a:moveTo>
                <a:lnTo>
                  <a:pt x="1600359" y="234412"/>
                </a:lnTo>
                <a:lnTo>
                  <a:pt x="1600708" y="234260"/>
                </a:lnTo>
                <a:close/>
              </a:path>
              <a:path w="2044700" h="674370">
                <a:moveTo>
                  <a:pt x="1792775" y="180715"/>
                </a:moveTo>
                <a:lnTo>
                  <a:pt x="1712066" y="180715"/>
                </a:lnTo>
                <a:lnTo>
                  <a:pt x="1711434" y="181034"/>
                </a:lnTo>
                <a:lnTo>
                  <a:pt x="1600708" y="234260"/>
                </a:lnTo>
                <a:lnTo>
                  <a:pt x="1601018" y="234124"/>
                </a:lnTo>
                <a:lnTo>
                  <a:pt x="1687977" y="234124"/>
                </a:lnTo>
                <a:lnTo>
                  <a:pt x="1728720" y="214534"/>
                </a:lnTo>
                <a:lnTo>
                  <a:pt x="1792775" y="180715"/>
                </a:lnTo>
                <a:close/>
              </a:path>
              <a:path w="2044700" h="674370">
                <a:moveTo>
                  <a:pt x="1711758" y="180864"/>
                </a:moveTo>
                <a:lnTo>
                  <a:pt x="1711402" y="181034"/>
                </a:lnTo>
                <a:lnTo>
                  <a:pt x="1711758" y="180864"/>
                </a:lnTo>
                <a:close/>
              </a:path>
              <a:path w="2044700" h="674370">
                <a:moveTo>
                  <a:pt x="1894946" y="123891"/>
                </a:moveTo>
                <a:lnTo>
                  <a:pt x="1819667" y="123891"/>
                </a:lnTo>
                <a:lnTo>
                  <a:pt x="1819032" y="124242"/>
                </a:lnTo>
                <a:lnTo>
                  <a:pt x="1711758" y="180864"/>
                </a:lnTo>
                <a:lnTo>
                  <a:pt x="1712066" y="180715"/>
                </a:lnTo>
                <a:lnTo>
                  <a:pt x="1792775" y="180715"/>
                </a:lnTo>
                <a:lnTo>
                  <a:pt x="1837586" y="157056"/>
                </a:lnTo>
                <a:lnTo>
                  <a:pt x="1894946" y="123891"/>
                </a:lnTo>
                <a:close/>
              </a:path>
              <a:path w="2044700" h="674370">
                <a:moveTo>
                  <a:pt x="1819342" y="124063"/>
                </a:moveTo>
                <a:lnTo>
                  <a:pt x="1819003" y="124242"/>
                </a:lnTo>
                <a:lnTo>
                  <a:pt x="1819342" y="124063"/>
                </a:lnTo>
                <a:close/>
              </a:path>
              <a:path w="2044700" h="674370">
                <a:moveTo>
                  <a:pt x="1994365" y="63653"/>
                </a:moveTo>
                <a:lnTo>
                  <a:pt x="1923824" y="63653"/>
                </a:lnTo>
                <a:lnTo>
                  <a:pt x="1923190" y="64035"/>
                </a:lnTo>
                <a:lnTo>
                  <a:pt x="1819342" y="124063"/>
                </a:lnTo>
                <a:lnTo>
                  <a:pt x="1819667" y="123891"/>
                </a:lnTo>
                <a:lnTo>
                  <a:pt x="1894946" y="123891"/>
                </a:lnTo>
                <a:lnTo>
                  <a:pt x="1943012" y="96100"/>
                </a:lnTo>
                <a:lnTo>
                  <a:pt x="1994365" y="63653"/>
                </a:lnTo>
                <a:close/>
              </a:path>
              <a:path w="2044700" h="674370">
                <a:moveTo>
                  <a:pt x="1923485" y="63848"/>
                </a:moveTo>
                <a:lnTo>
                  <a:pt x="1923163" y="64035"/>
                </a:lnTo>
                <a:lnTo>
                  <a:pt x="1923485" y="63848"/>
                </a:lnTo>
                <a:close/>
              </a:path>
              <a:path w="2044700" h="674370">
                <a:moveTo>
                  <a:pt x="2024540" y="0"/>
                </a:moveTo>
                <a:lnTo>
                  <a:pt x="1923485" y="63848"/>
                </a:lnTo>
                <a:lnTo>
                  <a:pt x="1923824" y="63653"/>
                </a:lnTo>
                <a:lnTo>
                  <a:pt x="1994365" y="63653"/>
                </a:lnTo>
                <a:lnTo>
                  <a:pt x="2044674" y="31866"/>
                </a:lnTo>
                <a:lnTo>
                  <a:pt x="202454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569942" y="5699879"/>
            <a:ext cx="111442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0">
                <a:latin typeface="Microsoft YaHei"/>
                <a:cs typeface="Microsoft YaHei"/>
              </a:rPr>
              <a:t>1</a:t>
            </a:r>
            <a:r>
              <a:rPr dirty="0" sz="1550" spc="25">
                <a:latin typeface="Microsoft YaHei"/>
                <a:cs typeface="Microsoft YaHei"/>
              </a:rPr>
              <a:t>.2切流上课</a:t>
            </a:r>
            <a:endParaRPr sz="1550">
              <a:latin typeface="Microsoft YaHei"/>
              <a:cs typeface="Microsoft YaHe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03573" y="2431958"/>
            <a:ext cx="22872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课前、课后辅导答疑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538786" y="6406539"/>
            <a:ext cx="10306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课中教学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4200455" y="3329638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245387" y="5046836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245136" y="5894510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200455" y="6711816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255968" y="7560202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200455" y="8429032"/>
            <a:ext cx="4629150" cy="0"/>
          </a:xfrm>
          <a:custGeom>
            <a:avLst/>
            <a:gdLst/>
            <a:ahLst/>
            <a:cxnLst/>
            <a:rect l="l" t="t" r="r" b="b"/>
            <a:pathLst>
              <a:path w="4629150" h="0">
                <a:moveTo>
                  <a:pt x="0" y="0"/>
                </a:moveTo>
                <a:lnTo>
                  <a:pt x="4629071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65988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多协议</a:t>
            </a:r>
            <a:r>
              <a:rPr dirty="0">
                <a:solidFill>
                  <a:srgbClr val="FFFFFF"/>
                </a:solidFill>
              </a:rPr>
              <a:t>流量回放</a:t>
            </a:r>
            <a:r>
              <a:rPr dirty="0"/>
              <a:t>基础能力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31408" y="6191356"/>
            <a:ext cx="5650230" cy="2049780"/>
            <a:chOff x="10631408" y="6191356"/>
            <a:chExt cx="5650230" cy="2049780"/>
          </a:xfrm>
        </p:grpSpPr>
        <p:sp>
          <p:nvSpPr>
            <p:cNvPr id="4" name="object 4"/>
            <p:cNvSpPr/>
            <p:nvPr/>
          </p:nvSpPr>
          <p:spPr>
            <a:xfrm>
              <a:off x="10639345" y="6320592"/>
              <a:ext cx="2793365" cy="1912620"/>
            </a:xfrm>
            <a:custGeom>
              <a:avLst/>
              <a:gdLst/>
              <a:ahLst/>
              <a:cxnLst/>
              <a:rect l="l" t="t" r="r" b="b"/>
              <a:pathLst>
                <a:path w="2793365" h="1912620">
                  <a:moveTo>
                    <a:pt x="0" y="0"/>
                  </a:moveTo>
                  <a:lnTo>
                    <a:pt x="2793273" y="0"/>
                  </a:lnTo>
                  <a:lnTo>
                    <a:pt x="2793273" y="1912440"/>
                  </a:lnTo>
                  <a:lnTo>
                    <a:pt x="0" y="1912440"/>
                  </a:lnTo>
                  <a:lnTo>
                    <a:pt x="0" y="0"/>
                  </a:lnTo>
                  <a:close/>
                </a:path>
              </a:pathLst>
            </a:custGeom>
            <a:ln w="1587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21129" y="6199294"/>
              <a:ext cx="1807210" cy="179705"/>
            </a:xfrm>
            <a:custGeom>
              <a:avLst/>
              <a:gdLst/>
              <a:ahLst/>
              <a:cxnLst/>
              <a:rect l="l" t="t" r="r" b="b"/>
              <a:pathLst>
                <a:path w="1807209" h="179704">
                  <a:moveTo>
                    <a:pt x="1596" y="0"/>
                  </a:moveTo>
                  <a:lnTo>
                    <a:pt x="0" y="179584"/>
                  </a:lnTo>
                </a:path>
                <a:path w="1807209" h="179704">
                  <a:moveTo>
                    <a:pt x="1806975" y="2266"/>
                  </a:moveTo>
                  <a:lnTo>
                    <a:pt x="1596" y="2266"/>
                  </a:lnTo>
                </a:path>
              </a:pathLst>
            </a:custGeom>
            <a:ln w="15870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718700" y="6598332"/>
              <a:ext cx="802005" cy="1524000"/>
            </a:xfrm>
            <a:custGeom>
              <a:avLst/>
              <a:gdLst/>
              <a:ahLst/>
              <a:cxnLst/>
              <a:rect l="l" t="t" r="r" b="b"/>
              <a:pathLst>
                <a:path w="802004" h="1524000">
                  <a:moveTo>
                    <a:pt x="0" y="0"/>
                  </a:moveTo>
                  <a:lnTo>
                    <a:pt x="801479" y="0"/>
                  </a:lnTo>
                  <a:lnTo>
                    <a:pt x="801479" y="1523604"/>
                  </a:lnTo>
                  <a:lnTo>
                    <a:pt x="0" y="1523604"/>
                  </a:lnTo>
                  <a:lnTo>
                    <a:pt x="0" y="0"/>
                  </a:lnTo>
                  <a:close/>
                </a:path>
              </a:pathLst>
            </a:custGeom>
            <a:ln w="15870">
              <a:solidFill>
                <a:srgbClr val="B9BF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527845" y="6320592"/>
              <a:ext cx="2745740" cy="1912620"/>
            </a:xfrm>
            <a:custGeom>
              <a:avLst/>
              <a:gdLst/>
              <a:ahLst/>
              <a:cxnLst/>
              <a:rect l="l" t="t" r="r" b="b"/>
              <a:pathLst>
                <a:path w="2745740" h="1912620">
                  <a:moveTo>
                    <a:pt x="0" y="0"/>
                  </a:moveTo>
                  <a:lnTo>
                    <a:pt x="2745661" y="0"/>
                  </a:lnTo>
                  <a:lnTo>
                    <a:pt x="2745661" y="1912440"/>
                  </a:lnTo>
                  <a:lnTo>
                    <a:pt x="0" y="1912440"/>
                  </a:lnTo>
                  <a:lnTo>
                    <a:pt x="0" y="0"/>
                  </a:lnTo>
                  <a:close/>
                </a:path>
              </a:pathLst>
            </a:custGeom>
            <a:ln w="15870">
              <a:solidFill>
                <a:srgbClr val="B344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785440" y="6620906"/>
            <a:ext cx="669925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74625" marR="167005" indent="20320">
              <a:lnSpc>
                <a:spcPct val="117200"/>
              </a:lnSpc>
              <a:spcBef>
                <a:spcPts val="95"/>
              </a:spcBef>
            </a:pPr>
            <a:r>
              <a:rPr dirty="0" sz="800" spc="-170">
                <a:latin typeface="Arial Unicode MS"/>
                <a:cs typeface="Arial Unicode MS"/>
              </a:rPr>
              <a:t>SODQ,G  </a:t>
            </a:r>
            <a:r>
              <a:rPr dirty="0" sz="800" spc="-135">
                <a:latin typeface="Arial Unicode MS"/>
                <a:cs typeface="Arial Unicode MS"/>
              </a:rPr>
              <a:t>FODVV,G  </a:t>
            </a:r>
            <a:r>
              <a:rPr dirty="0" sz="800" spc="-15">
                <a:latin typeface="Arial Unicode MS"/>
                <a:cs typeface="Arial Unicode MS"/>
              </a:rPr>
              <a:t>Ei],G</a:t>
            </a:r>
            <a:endParaRPr sz="800">
              <a:latin typeface="Arial Unicode MS"/>
              <a:cs typeface="Arial Unicode MS"/>
            </a:endParaRPr>
          </a:p>
          <a:p>
            <a:pPr algn="ctr" marL="12065" marR="5080">
              <a:lnSpc>
                <a:spcPct val="117200"/>
              </a:lnSpc>
            </a:pPr>
            <a:r>
              <a:rPr dirty="0" sz="800" spc="-80">
                <a:latin typeface="Arial Unicode MS"/>
                <a:cs typeface="Arial Unicode MS"/>
              </a:rPr>
              <a:t>FRXUVH:DUH,G  </a:t>
            </a:r>
            <a:r>
              <a:rPr dirty="0" sz="800" spc="-125">
                <a:latin typeface="Arial Unicode MS"/>
                <a:cs typeface="Arial Unicode MS"/>
              </a:rPr>
              <a:t>FRXUVH,G  </a:t>
            </a:r>
            <a:r>
              <a:rPr dirty="0" sz="800" spc="-130">
                <a:latin typeface="Arial Unicode MS"/>
                <a:cs typeface="Arial Unicode MS"/>
              </a:rPr>
              <a:t>JUDGH  VXEjHFW  </a:t>
            </a:r>
            <a:r>
              <a:rPr dirty="0" sz="800" spc="-190">
                <a:latin typeface="Arial Unicode MS"/>
                <a:cs typeface="Arial Unicode MS"/>
              </a:rPr>
              <a:t>WHUP  </a:t>
            </a:r>
            <a:r>
              <a:rPr dirty="0" sz="800" spc="-120">
                <a:latin typeface="Arial Unicode MS"/>
                <a:cs typeface="Arial Unicode MS"/>
              </a:rPr>
              <a:t>FDWHJRU\  </a:t>
            </a:r>
            <a:r>
              <a:rPr dirty="0" sz="800" spc="-165">
                <a:latin typeface="Arial Unicode MS"/>
                <a:cs typeface="Arial Unicode MS"/>
              </a:rPr>
              <a:t>PDWHUiDO,G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18700" y="6384076"/>
            <a:ext cx="802005" cy="214629"/>
          </a:xfrm>
          <a:custGeom>
            <a:avLst/>
            <a:gdLst/>
            <a:ahLst/>
            <a:cxnLst/>
            <a:rect l="l" t="t" r="r" b="b"/>
            <a:pathLst>
              <a:path w="802004" h="214629">
                <a:moveTo>
                  <a:pt x="0" y="0"/>
                </a:moveTo>
                <a:lnTo>
                  <a:pt x="801479" y="0"/>
                </a:lnTo>
                <a:lnTo>
                  <a:pt x="801479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901084" y="6413791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90" b="1">
                <a:solidFill>
                  <a:srgbClr val="515556"/>
                </a:solidFill>
                <a:latin typeface="Nirmala UI"/>
                <a:cs typeface="Nirmala UI"/>
              </a:rPr>
              <a:t>᧞ᑕහഝ</a:t>
            </a:r>
            <a:endParaRPr sz="800">
              <a:latin typeface="Nirmala UI"/>
              <a:cs typeface="Nirmala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655081" y="6598332"/>
            <a:ext cx="809625" cy="666750"/>
          </a:xfrm>
          <a:custGeom>
            <a:avLst/>
            <a:gdLst/>
            <a:ahLst/>
            <a:cxnLst/>
            <a:rect l="l" t="t" r="r" b="b"/>
            <a:pathLst>
              <a:path w="809625" h="666750">
                <a:moveTo>
                  <a:pt x="0" y="0"/>
                </a:moveTo>
                <a:lnTo>
                  <a:pt x="809414" y="0"/>
                </a:lnTo>
                <a:lnTo>
                  <a:pt x="809414" y="666576"/>
                </a:lnTo>
                <a:lnTo>
                  <a:pt x="0" y="66657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839267" y="6620906"/>
            <a:ext cx="442595" cy="596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7200"/>
              </a:lnSpc>
              <a:spcBef>
                <a:spcPts val="95"/>
              </a:spcBef>
            </a:pPr>
            <a:r>
              <a:rPr dirty="0" sz="800" spc="-180">
                <a:latin typeface="Arial Unicode MS"/>
                <a:cs typeface="Arial Unicode MS"/>
              </a:rPr>
              <a:t>VWX,G  </a:t>
            </a:r>
            <a:r>
              <a:rPr dirty="0" sz="800" spc="-155">
                <a:latin typeface="Arial Unicode MS"/>
                <a:cs typeface="Arial Unicode MS"/>
              </a:rPr>
              <a:t>FODVV,G  </a:t>
            </a:r>
            <a:r>
              <a:rPr dirty="0" sz="800" spc="-130">
                <a:latin typeface="Arial Unicode MS"/>
                <a:cs typeface="Arial Unicode MS"/>
              </a:rPr>
              <a:t>WHDP,G  </a:t>
            </a:r>
            <a:r>
              <a:rPr dirty="0" sz="800" spc="-130">
                <a:latin typeface="Arial Unicode MS"/>
                <a:cs typeface="Arial Unicode MS"/>
              </a:rPr>
              <a:t>VWX&amp;RX,G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55081" y="6384076"/>
            <a:ext cx="809625" cy="214629"/>
          </a:xfrm>
          <a:custGeom>
            <a:avLst/>
            <a:gdLst/>
            <a:ahLst/>
            <a:cxnLst/>
            <a:rect l="l" t="t" r="r" b="b"/>
            <a:pathLst>
              <a:path w="809625" h="214629">
                <a:moveTo>
                  <a:pt x="0" y="0"/>
                </a:moveTo>
                <a:lnTo>
                  <a:pt x="809414" y="0"/>
                </a:lnTo>
                <a:lnTo>
                  <a:pt x="809414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841433" y="6413791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90" b="1">
                <a:solidFill>
                  <a:srgbClr val="515556"/>
                </a:solidFill>
                <a:latin typeface="Nirmala UI"/>
                <a:cs typeface="Nirmala UI"/>
              </a:rPr>
              <a:t>ᨴݩහഝ</a:t>
            </a:r>
            <a:endParaRPr sz="800">
              <a:latin typeface="Nirmala UI"/>
              <a:cs typeface="Nirmala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59721" y="6598332"/>
            <a:ext cx="809625" cy="523875"/>
          </a:xfrm>
          <a:custGeom>
            <a:avLst/>
            <a:gdLst/>
            <a:ahLst/>
            <a:cxnLst/>
            <a:rect l="l" t="t" r="r" b="b"/>
            <a:pathLst>
              <a:path w="809625" h="523875">
                <a:moveTo>
                  <a:pt x="0" y="0"/>
                </a:moveTo>
                <a:lnTo>
                  <a:pt x="809414" y="0"/>
                </a:lnTo>
                <a:lnTo>
                  <a:pt x="809414" y="523738"/>
                </a:lnTo>
                <a:lnTo>
                  <a:pt x="0" y="523738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631822" y="6620906"/>
            <a:ext cx="666750" cy="454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7200"/>
              </a:lnSpc>
              <a:spcBef>
                <a:spcPts val="95"/>
              </a:spcBef>
            </a:pPr>
            <a:r>
              <a:rPr dirty="0" sz="800" spc="-155">
                <a:latin typeface="Arial Unicode MS"/>
                <a:cs typeface="Arial Unicode MS"/>
              </a:rPr>
              <a:t>iQWHUDFDWiRQ,G  </a:t>
            </a:r>
            <a:r>
              <a:rPr dirty="0" sz="800" spc="-100">
                <a:latin typeface="Arial Unicode MS"/>
                <a:cs typeface="Arial Unicode MS"/>
              </a:rPr>
              <a:t>VWX,5&amp;,G  </a:t>
            </a:r>
            <a:r>
              <a:rPr dirty="0" sz="800" spc="-114">
                <a:latin typeface="Arial Unicode MS"/>
                <a:cs typeface="Arial Unicode MS"/>
              </a:rPr>
              <a:t>WHDFKHU,5&amp;,G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559721" y="6384076"/>
            <a:ext cx="809625" cy="214629"/>
          </a:xfrm>
          <a:custGeom>
            <a:avLst/>
            <a:gdLst/>
            <a:ahLst/>
            <a:cxnLst/>
            <a:rect l="l" t="t" r="r" b="b"/>
            <a:pathLst>
              <a:path w="809625" h="214629">
                <a:moveTo>
                  <a:pt x="0" y="0"/>
                </a:moveTo>
                <a:lnTo>
                  <a:pt x="809414" y="0"/>
                </a:lnTo>
                <a:lnTo>
                  <a:pt x="809414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746073" y="6413791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90" b="1">
                <a:solidFill>
                  <a:srgbClr val="515556"/>
                </a:solidFill>
                <a:latin typeface="Nirmala UI"/>
                <a:cs typeface="Nirmala UI"/>
              </a:rPr>
              <a:t>᧞Ӿහഝ</a:t>
            </a:r>
            <a:endParaRPr sz="800">
              <a:latin typeface="Nirmala UI"/>
              <a:cs typeface="Nirmala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066328" y="5555167"/>
            <a:ext cx="5659755" cy="1003935"/>
            <a:chOff x="12066328" y="5555167"/>
            <a:chExt cx="5659755" cy="1003935"/>
          </a:xfrm>
        </p:grpSpPr>
        <p:sp>
          <p:nvSpPr>
            <p:cNvPr id="20" name="object 20"/>
            <p:cNvSpPr/>
            <p:nvPr/>
          </p:nvSpPr>
          <p:spPr>
            <a:xfrm>
              <a:off x="12078393" y="5567232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w="0" h="796289">
                  <a:moveTo>
                    <a:pt x="0" y="495457"/>
                  </a:moveTo>
                  <a:lnTo>
                    <a:pt x="0" y="796188"/>
                  </a:lnTo>
                </a:path>
                <a:path w="0" h="796289">
                  <a:moveTo>
                    <a:pt x="0" y="0"/>
                  </a:moveTo>
                  <a:lnTo>
                    <a:pt x="0" y="281200"/>
                  </a:lnTo>
                </a:path>
              </a:pathLst>
            </a:custGeom>
            <a:ln w="23806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757567" y="6026981"/>
              <a:ext cx="960755" cy="523875"/>
            </a:xfrm>
            <a:custGeom>
              <a:avLst/>
              <a:gdLst/>
              <a:ahLst/>
              <a:cxnLst/>
              <a:rect l="l" t="t" r="r" b="b"/>
              <a:pathLst>
                <a:path w="960755" h="523875">
                  <a:moveTo>
                    <a:pt x="0" y="0"/>
                  </a:moveTo>
                  <a:lnTo>
                    <a:pt x="960187" y="0"/>
                  </a:lnTo>
                  <a:lnTo>
                    <a:pt x="960187" y="523738"/>
                  </a:lnTo>
                  <a:lnTo>
                    <a:pt x="0" y="523738"/>
                  </a:lnTo>
                  <a:lnTo>
                    <a:pt x="0" y="0"/>
                  </a:lnTo>
                  <a:close/>
                </a:path>
              </a:pathLst>
            </a:custGeom>
            <a:ln w="15870">
              <a:solidFill>
                <a:srgbClr val="B9BF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6917460" y="6047856"/>
            <a:ext cx="644525" cy="45402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dirty="0" sz="800" spc="10">
                <a:latin typeface="Arial Unicode MS"/>
                <a:cs typeface="Arial Unicode MS"/>
              </a:rPr>
              <a:t>ᨴݩᰄ๦</a:t>
            </a:r>
            <a:endParaRPr sz="8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800" spc="-10">
                <a:latin typeface="Arial Unicode MS"/>
                <a:cs typeface="Arial Unicode MS"/>
              </a:rPr>
              <a:t>᧞ᑕचᏐහഝ</a:t>
            </a:r>
            <a:endParaRPr sz="8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800" spc="-10">
                <a:latin typeface="Arial Unicode MS"/>
                <a:cs typeface="Arial Unicode MS"/>
              </a:rPr>
              <a:t>ᨴݩचᏐහഝ</a:t>
            </a:r>
            <a:endParaRPr sz="800">
              <a:latin typeface="Arial Unicode MS"/>
              <a:cs typeface="Arial Unicode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6784" y="8448635"/>
            <a:ext cx="589204" cy="53396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2405743" y="9031989"/>
            <a:ext cx="533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20">
                <a:latin typeface="Arial Unicode MS"/>
                <a:cs typeface="Arial Unicode MS"/>
              </a:rPr>
              <a:t>ӱۓහഝ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95565" y="5848434"/>
            <a:ext cx="968375" cy="214629"/>
          </a:xfrm>
          <a:custGeom>
            <a:avLst/>
            <a:gdLst/>
            <a:ahLst/>
            <a:cxnLst/>
            <a:rect l="l" t="t" r="r" b="b"/>
            <a:pathLst>
              <a:path w="968375" h="214629">
                <a:moveTo>
                  <a:pt x="0" y="0"/>
                </a:moveTo>
                <a:lnTo>
                  <a:pt x="968123" y="0"/>
                </a:lnTo>
                <a:lnTo>
                  <a:pt x="968123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7935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684882" y="5860429"/>
            <a:ext cx="787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 Unicode MS"/>
                <a:cs typeface="Arial Unicode MS"/>
              </a:rPr>
              <a:t>चᏐහഝ൉ݐ</a:t>
            </a:r>
            <a:endParaRPr sz="1000">
              <a:latin typeface="Arial Unicode MS"/>
              <a:cs typeface="Arial Unicode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050671" y="4601023"/>
            <a:ext cx="4164965" cy="735965"/>
            <a:chOff x="11050671" y="4601023"/>
            <a:chExt cx="4164965" cy="73596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8045" y="4601023"/>
              <a:ext cx="587215" cy="5872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0671" y="4606647"/>
              <a:ext cx="805446" cy="73002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186759" y="4379690"/>
            <a:ext cx="533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70">
                <a:solidFill>
                  <a:srgbClr val="006092"/>
                </a:solidFill>
                <a:latin typeface="Arial Unicode MS"/>
                <a:cs typeface="Arial Unicode MS"/>
              </a:rPr>
              <a:t>୯ګ๐ۓ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506911" y="4374066"/>
            <a:ext cx="82994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40">
                <a:solidFill>
                  <a:srgbClr val="006092"/>
                </a:solidFill>
                <a:latin typeface="Arial Unicode MS"/>
                <a:cs typeface="Arial Unicode MS"/>
              </a:rPr>
              <a:t>හഝວᜋ</a:t>
            </a:r>
            <a:r>
              <a:rPr dirty="0" sz="1000" spc="-20">
                <a:solidFill>
                  <a:srgbClr val="006092"/>
                </a:solidFill>
                <a:latin typeface="Arial Unicode MS"/>
                <a:cs typeface="Arial Unicode MS"/>
              </a:rPr>
              <a:t> </a:t>
            </a:r>
            <a:r>
              <a:rPr dirty="0" sz="1000">
                <a:solidFill>
                  <a:srgbClr val="006092"/>
                </a:solidFill>
                <a:latin typeface="Arial Unicode MS"/>
                <a:cs typeface="Arial Unicode MS"/>
              </a:rPr>
              <a:t>؇ᑏ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348173" y="4506912"/>
            <a:ext cx="533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06092"/>
                </a:solidFill>
                <a:latin typeface="Arial Unicode MS"/>
                <a:cs typeface="Arial Unicode MS"/>
              </a:rPr>
              <a:t>ၞᰁࢧන</a:t>
            </a:r>
            <a:endParaRPr sz="1000">
              <a:latin typeface="Arial Unicode MS"/>
              <a:cs typeface="Arial Unicode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2154" y="8439146"/>
            <a:ext cx="589205" cy="55294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1159578" y="9031989"/>
            <a:ext cx="4749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15">
                <a:latin typeface="Arial Unicode MS"/>
                <a:cs typeface="Arial Unicode MS"/>
              </a:rPr>
              <a:t>ӱۓ$3,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31545" y="4408151"/>
            <a:ext cx="802005" cy="412750"/>
          </a:xfrm>
          <a:prstGeom prst="rect">
            <a:avLst/>
          </a:prstGeom>
          <a:ln w="15870">
            <a:solidFill>
              <a:srgbClr val="B9BFC1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143510" marR="86360" indent="-53975">
              <a:lnSpc>
                <a:spcPct val="143200"/>
              </a:lnSpc>
              <a:spcBef>
                <a:spcPts val="30"/>
              </a:spcBef>
            </a:pPr>
            <a:r>
              <a:rPr dirty="0" sz="800" spc="35">
                <a:solidFill>
                  <a:srgbClr val="515556"/>
                </a:solidFill>
                <a:latin typeface="Arial Unicode MS"/>
                <a:cs typeface="Arial Unicode MS"/>
              </a:rPr>
              <a:t>85/ᥢڞᬦᄁ  </a:t>
            </a:r>
            <a:r>
              <a:rPr dirty="0" sz="800" spc="125">
                <a:solidFill>
                  <a:srgbClr val="515556"/>
                </a:solidFill>
                <a:latin typeface="Arial Unicode MS"/>
                <a:cs typeface="Arial Unicode MS"/>
              </a:rPr>
              <a:t>ፗඎེ࣋,'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31545" y="4193895"/>
            <a:ext cx="802005" cy="214629"/>
          </a:xfrm>
          <a:prstGeom prst="rect">
            <a:avLst/>
          </a:prstGeom>
          <a:ln w="15870">
            <a:solidFill>
              <a:srgbClr val="B9BFC1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315"/>
              </a:spcBef>
            </a:pPr>
            <a:r>
              <a:rPr dirty="0" sz="800" spc="455" b="1">
                <a:solidFill>
                  <a:srgbClr val="666666"/>
                </a:solidFill>
                <a:latin typeface="Nirmala UI"/>
                <a:cs typeface="Nirmala UI"/>
              </a:rPr>
              <a:t>ၞᰁ຅᭜</a:t>
            </a:r>
            <a:endParaRPr sz="800">
              <a:latin typeface="Nirmala UI"/>
              <a:cs typeface="Nirmala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31545" y="5225501"/>
            <a:ext cx="802005" cy="381000"/>
          </a:xfrm>
          <a:prstGeom prst="rect">
            <a:avLst/>
          </a:prstGeom>
          <a:ln w="15870">
            <a:solidFill>
              <a:srgbClr val="B9BFC1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09550" marR="85090" indent="-120650">
              <a:lnSpc>
                <a:spcPct val="117200"/>
              </a:lnSpc>
              <a:spcBef>
                <a:spcPts val="275"/>
              </a:spcBef>
            </a:pPr>
            <a:r>
              <a:rPr dirty="0" sz="800" spc="90">
                <a:latin typeface="Arial Unicode MS"/>
                <a:cs typeface="Arial Unicode MS"/>
              </a:rPr>
              <a:t>ၞᰁ෸ଧຽᦩ  </a:t>
            </a:r>
            <a:r>
              <a:rPr dirty="0" sz="800" spc="135">
                <a:latin typeface="Arial Unicode MS"/>
                <a:cs typeface="Arial Unicode MS"/>
              </a:rPr>
              <a:t>ᴇ꧊ഴګ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31545" y="4995915"/>
            <a:ext cx="802005" cy="229870"/>
          </a:xfrm>
          <a:prstGeom prst="rect">
            <a:avLst/>
          </a:prstGeom>
          <a:ln w="15870">
            <a:solidFill>
              <a:srgbClr val="B9BFC1"/>
            </a:solidFill>
          </a:ln>
        </p:spPr>
        <p:txBody>
          <a:bodyPr wrap="square" lIns="0" tIns="55879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439"/>
              </a:spcBef>
            </a:pPr>
            <a:r>
              <a:rPr dirty="0" sz="800" spc="455" b="1">
                <a:solidFill>
                  <a:srgbClr val="666666"/>
                </a:solidFill>
                <a:latin typeface="Nirmala UI"/>
                <a:cs typeface="Nirmala UI"/>
              </a:rPr>
              <a:t>ၞᰁᓕቘ</a:t>
            </a:r>
            <a:endParaRPr sz="800">
              <a:latin typeface="Nirmala UI"/>
              <a:cs typeface="Nirmala U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066488" y="4576115"/>
            <a:ext cx="5189855" cy="3561715"/>
            <a:chOff x="12066488" y="4576115"/>
            <a:chExt cx="5189855" cy="3561715"/>
          </a:xfrm>
        </p:grpSpPr>
        <p:sp>
          <p:nvSpPr>
            <p:cNvPr id="40" name="object 40"/>
            <p:cNvSpPr/>
            <p:nvPr/>
          </p:nvSpPr>
          <p:spPr>
            <a:xfrm>
              <a:off x="12074425" y="5550854"/>
              <a:ext cx="5173980" cy="901700"/>
            </a:xfrm>
            <a:custGeom>
              <a:avLst/>
              <a:gdLst/>
              <a:ahLst/>
              <a:cxnLst/>
              <a:rect l="l" t="t" r="r" b="b"/>
              <a:pathLst>
                <a:path w="5173980" h="901700">
                  <a:moveTo>
                    <a:pt x="853679" y="648439"/>
                  </a:moveTo>
                  <a:lnTo>
                    <a:pt x="855663" y="901173"/>
                  </a:lnTo>
                </a:path>
                <a:path w="5173980" h="901700">
                  <a:moveTo>
                    <a:pt x="5173821" y="0"/>
                  </a:moveTo>
                  <a:lnTo>
                    <a:pt x="0" y="0"/>
                  </a:lnTo>
                </a:path>
                <a:path w="5173980" h="901700">
                  <a:moveTo>
                    <a:pt x="1895934" y="659474"/>
                  </a:moveTo>
                  <a:lnTo>
                    <a:pt x="1894337" y="839059"/>
                  </a:lnTo>
                </a:path>
                <a:path w="5173980" h="901700">
                  <a:moveTo>
                    <a:pt x="3701313" y="658641"/>
                  </a:moveTo>
                  <a:lnTo>
                    <a:pt x="1895934" y="658641"/>
                  </a:lnTo>
                </a:path>
              </a:pathLst>
            </a:custGeom>
            <a:ln w="15870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567522" y="6606268"/>
              <a:ext cx="802005" cy="1524000"/>
            </a:xfrm>
            <a:custGeom>
              <a:avLst/>
              <a:gdLst/>
              <a:ahLst/>
              <a:cxnLst/>
              <a:rect l="l" t="t" r="r" b="b"/>
              <a:pathLst>
                <a:path w="802005" h="1524000">
                  <a:moveTo>
                    <a:pt x="0" y="0"/>
                  </a:moveTo>
                  <a:lnTo>
                    <a:pt x="801479" y="0"/>
                  </a:lnTo>
                  <a:lnTo>
                    <a:pt x="801479" y="1523604"/>
                  </a:lnTo>
                  <a:lnTo>
                    <a:pt x="0" y="1523604"/>
                  </a:lnTo>
                  <a:lnTo>
                    <a:pt x="0" y="0"/>
                  </a:lnTo>
                  <a:close/>
                </a:path>
              </a:pathLst>
            </a:custGeom>
            <a:ln w="15870">
              <a:solidFill>
                <a:srgbClr val="B9BF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3513" y="4576115"/>
              <a:ext cx="745931" cy="380901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698456" y="6650987"/>
            <a:ext cx="5480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110"/>
              </a:spcBef>
            </a:pPr>
            <a:r>
              <a:rPr dirty="0" sz="800" spc="-170">
                <a:latin typeface="Arial Unicode MS"/>
                <a:cs typeface="Arial Unicode MS"/>
              </a:rPr>
              <a:t>SODQ,G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698456" y="6793824"/>
            <a:ext cx="54800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110"/>
              </a:spcBef>
            </a:pPr>
            <a:r>
              <a:rPr dirty="0" sz="800" spc="-155">
                <a:latin typeface="Arial Unicode MS"/>
                <a:cs typeface="Arial Unicode MS"/>
              </a:rPr>
              <a:t>FODVV,G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633076" y="6917618"/>
            <a:ext cx="669925" cy="454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7200"/>
              </a:lnSpc>
              <a:spcBef>
                <a:spcPts val="95"/>
              </a:spcBef>
            </a:pPr>
            <a:r>
              <a:rPr dirty="0" sz="800" spc="-15">
                <a:latin typeface="Arial Unicode MS"/>
                <a:cs typeface="Arial Unicode MS"/>
              </a:rPr>
              <a:t>Ei],G  </a:t>
            </a:r>
            <a:r>
              <a:rPr dirty="0" sz="800" spc="-80">
                <a:latin typeface="Arial Unicode MS"/>
                <a:cs typeface="Arial Unicode MS"/>
              </a:rPr>
              <a:t>FRXUVH:DUH,G  </a:t>
            </a:r>
            <a:r>
              <a:rPr dirty="0" sz="800" spc="-125">
                <a:latin typeface="Arial Unicode MS"/>
                <a:cs typeface="Arial Unicode MS"/>
              </a:rPr>
              <a:t>FRXUVH,G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724373" y="7346131"/>
            <a:ext cx="487045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7200"/>
              </a:lnSpc>
              <a:spcBef>
                <a:spcPts val="95"/>
              </a:spcBef>
            </a:pPr>
            <a:r>
              <a:rPr dirty="0" sz="800" spc="-130">
                <a:latin typeface="Arial Unicode MS"/>
                <a:cs typeface="Arial Unicode MS"/>
              </a:rPr>
              <a:t>JUDGH  VXEjHFW  </a:t>
            </a:r>
            <a:r>
              <a:rPr dirty="0" sz="800" spc="-190">
                <a:latin typeface="Arial Unicode MS"/>
                <a:cs typeface="Arial Unicode MS"/>
              </a:rPr>
              <a:t>WHUP  </a:t>
            </a:r>
            <a:r>
              <a:rPr dirty="0" sz="800" spc="-120">
                <a:latin typeface="Arial Unicode MS"/>
                <a:cs typeface="Arial Unicode MS"/>
              </a:rPr>
              <a:t>FDWHJRU\  </a:t>
            </a:r>
            <a:r>
              <a:rPr dirty="0" sz="800" spc="-165">
                <a:latin typeface="Arial Unicode MS"/>
                <a:cs typeface="Arial Unicode MS"/>
              </a:rPr>
              <a:t>PDWHUiDO,G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567522" y="6399946"/>
            <a:ext cx="802005" cy="214629"/>
          </a:xfrm>
          <a:custGeom>
            <a:avLst/>
            <a:gdLst/>
            <a:ahLst/>
            <a:cxnLst/>
            <a:rect l="l" t="t" r="r" b="b"/>
            <a:pathLst>
              <a:path w="802005" h="214629">
                <a:moveTo>
                  <a:pt x="0" y="0"/>
                </a:moveTo>
                <a:lnTo>
                  <a:pt x="801479" y="0"/>
                </a:lnTo>
                <a:lnTo>
                  <a:pt x="801479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3748718" y="6424826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90" b="1">
                <a:solidFill>
                  <a:srgbClr val="515556"/>
                </a:solidFill>
                <a:latin typeface="Nirmala UI"/>
                <a:cs typeface="Nirmala UI"/>
              </a:rPr>
              <a:t>᧞ᑕහഝ</a:t>
            </a:r>
            <a:endParaRPr sz="800">
              <a:latin typeface="Nirmala UI"/>
              <a:cs typeface="Nirmala U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503903" y="6606268"/>
            <a:ext cx="809625" cy="666750"/>
          </a:xfrm>
          <a:custGeom>
            <a:avLst/>
            <a:gdLst/>
            <a:ahLst/>
            <a:cxnLst/>
            <a:rect l="l" t="t" r="r" b="b"/>
            <a:pathLst>
              <a:path w="809625" h="666750">
                <a:moveTo>
                  <a:pt x="0" y="0"/>
                </a:moveTo>
                <a:lnTo>
                  <a:pt x="809414" y="0"/>
                </a:lnTo>
                <a:lnTo>
                  <a:pt x="809414" y="666576"/>
                </a:lnTo>
                <a:lnTo>
                  <a:pt x="0" y="66657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4782325" y="6650987"/>
            <a:ext cx="25209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180">
                <a:latin typeface="Arial Unicode MS"/>
                <a:cs typeface="Arial Unicode MS"/>
              </a:rPr>
              <a:t>VWX,G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735440" y="6774780"/>
            <a:ext cx="345440" cy="311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17200"/>
              </a:lnSpc>
              <a:spcBef>
                <a:spcPts val="95"/>
              </a:spcBef>
            </a:pPr>
            <a:r>
              <a:rPr dirty="0" sz="800" spc="-135">
                <a:latin typeface="Arial Unicode MS"/>
                <a:cs typeface="Arial Unicode MS"/>
              </a:rPr>
              <a:t>FODVV,G  </a:t>
            </a:r>
            <a:r>
              <a:rPr dirty="0" sz="800" spc="-130">
                <a:latin typeface="Arial Unicode MS"/>
                <a:cs typeface="Arial Unicode MS"/>
              </a:rPr>
              <a:t>WHDP,G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686901" y="7079500"/>
            <a:ext cx="44259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130">
                <a:latin typeface="Arial Unicode MS"/>
                <a:cs typeface="Arial Unicode MS"/>
              </a:rPr>
              <a:t>VWX&amp;RX,G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4503903" y="6399946"/>
            <a:ext cx="809625" cy="214629"/>
          </a:xfrm>
          <a:custGeom>
            <a:avLst/>
            <a:gdLst/>
            <a:ahLst/>
            <a:cxnLst/>
            <a:rect l="l" t="t" r="r" b="b"/>
            <a:pathLst>
              <a:path w="809625" h="214629">
                <a:moveTo>
                  <a:pt x="0" y="0"/>
                </a:moveTo>
                <a:lnTo>
                  <a:pt x="809414" y="0"/>
                </a:lnTo>
                <a:lnTo>
                  <a:pt x="809414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4689069" y="6424826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90" b="1">
                <a:solidFill>
                  <a:srgbClr val="515556"/>
                </a:solidFill>
                <a:latin typeface="Nirmala UI"/>
                <a:cs typeface="Nirmala UI"/>
              </a:rPr>
              <a:t>ᨴݩහഝ</a:t>
            </a:r>
            <a:endParaRPr sz="800">
              <a:latin typeface="Nirmala UI"/>
              <a:cs typeface="Nirmala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5408543" y="6606268"/>
            <a:ext cx="809625" cy="523875"/>
          </a:xfrm>
          <a:custGeom>
            <a:avLst/>
            <a:gdLst/>
            <a:ahLst/>
            <a:cxnLst/>
            <a:rect l="l" t="t" r="r" b="b"/>
            <a:pathLst>
              <a:path w="809625" h="523875">
                <a:moveTo>
                  <a:pt x="0" y="0"/>
                </a:moveTo>
                <a:lnTo>
                  <a:pt x="809414" y="0"/>
                </a:lnTo>
                <a:lnTo>
                  <a:pt x="809414" y="523738"/>
                </a:lnTo>
                <a:lnTo>
                  <a:pt x="0" y="523738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5479458" y="6650987"/>
            <a:ext cx="6667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165">
                <a:latin typeface="Arial Unicode MS"/>
                <a:cs typeface="Arial Unicode MS"/>
              </a:rPr>
              <a:t>iQWHUDFDWiRQ,G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603663" y="6793824"/>
            <a:ext cx="418465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100">
                <a:latin typeface="Arial Unicode MS"/>
                <a:cs typeface="Arial Unicode MS"/>
              </a:rPr>
              <a:t>VWX,5&amp;,G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497872" y="6936662"/>
            <a:ext cx="62992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114">
                <a:latin typeface="Arial Unicode MS"/>
                <a:cs typeface="Arial Unicode MS"/>
              </a:rPr>
              <a:t>WHDFKHU,5&amp;,G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5408543" y="6399946"/>
            <a:ext cx="809625" cy="214629"/>
          </a:xfrm>
          <a:custGeom>
            <a:avLst/>
            <a:gdLst/>
            <a:ahLst/>
            <a:cxnLst/>
            <a:rect l="l" t="t" r="r" b="b"/>
            <a:pathLst>
              <a:path w="809625" h="214629">
                <a:moveTo>
                  <a:pt x="0" y="0"/>
                </a:moveTo>
                <a:lnTo>
                  <a:pt x="809414" y="0"/>
                </a:lnTo>
                <a:lnTo>
                  <a:pt x="809414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5593708" y="6424826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-90" b="1">
                <a:solidFill>
                  <a:srgbClr val="515556"/>
                </a:solidFill>
                <a:latin typeface="Nirmala UI"/>
                <a:cs typeface="Nirmala UI"/>
              </a:rPr>
              <a:t>᧞Ӿහഝ</a:t>
            </a:r>
            <a:endParaRPr sz="800">
              <a:latin typeface="Nirmala UI"/>
              <a:cs typeface="Nirmala U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4440261" y="5180308"/>
            <a:ext cx="969010" cy="1194435"/>
            <a:chOff x="14440261" y="5180308"/>
            <a:chExt cx="969010" cy="1194435"/>
          </a:xfrm>
        </p:grpSpPr>
        <p:sp>
          <p:nvSpPr>
            <p:cNvPr id="62" name="object 62"/>
            <p:cNvSpPr/>
            <p:nvPr/>
          </p:nvSpPr>
          <p:spPr>
            <a:xfrm>
              <a:off x="14924482" y="5188246"/>
              <a:ext cx="0" cy="1178560"/>
            </a:xfrm>
            <a:custGeom>
              <a:avLst/>
              <a:gdLst/>
              <a:ahLst/>
              <a:cxnLst/>
              <a:rect l="l" t="t" r="r" b="b"/>
              <a:pathLst>
                <a:path w="0" h="1178560">
                  <a:moveTo>
                    <a:pt x="0" y="834767"/>
                  </a:moveTo>
                  <a:lnTo>
                    <a:pt x="0" y="1178275"/>
                  </a:lnTo>
                </a:path>
                <a:path w="0" h="1178560">
                  <a:moveTo>
                    <a:pt x="0" y="0"/>
                  </a:moveTo>
                  <a:lnTo>
                    <a:pt x="0" y="620510"/>
                  </a:lnTo>
                </a:path>
              </a:pathLst>
            </a:custGeom>
            <a:ln w="15870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4444388" y="5808756"/>
              <a:ext cx="960755" cy="214629"/>
            </a:xfrm>
            <a:custGeom>
              <a:avLst/>
              <a:gdLst/>
              <a:ahLst/>
              <a:cxnLst/>
              <a:rect l="l" t="t" r="r" b="b"/>
              <a:pathLst>
                <a:path w="960755" h="214629">
                  <a:moveTo>
                    <a:pt x="0" y="0"/>
                  </a:moveTo>
                  <a:lnTo>
                    <a:pt x="960187" y="0"/>
                  </a:lnTo>
                  <a:lnTo>
                    <a:pt x="960187" y="214256"/>
                  </a:lnTo>
                  <a:lnTo>
                    <a:pt x="0" y="214256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4528458" y="5820902"/>
            <a:ext cx="787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00">
                <a:latin typeface="Arial Unicode MS"/>
                <a:cs typeface="Arial Unicode MS"/>
              </a:rPr>
              <a:t>चᏐວᜋ؇ᑏ</a:t>
            </a:r>
            <a:endParaRPr sz="1000">
              <a:latin typeface="Arial Unicode MS"/>
              <a:cs typeface="Arial Unicode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945752" y="6202392"/>
            <a:ext cx="4248785" cy="2760345"/>
            <a:chOff x="11945752" y="6202392"/>
            <a:chExt cx="4248785" cy="2760345"/>
          </a:xfrm>
        </p:grpSpPr>
        <p:sp>
          <p:nvSpPr>
            <p:cNvPr id="66" name="object 66"/>
            <p:cNvSpPr/>
            <p:nvPr/>
          </p:nvSpPr>
          <p:spPr>
            <a:xfrm>
              <a:off x="15775739" y="6210329"/>
              <a:ext cx="2540" cy="252729"/>
            </a:xfrm>
            <a:custGeom>
              <a:avLst/>
              <a:gdLst/>
              <a:ahLst/>
              <a:cxnLst/>
              <a:rect l="l" t="t" r="r" b="b"/>
              <a:pathLst>
                <a:path w="2540" h="252729">
                  <a:moveTo>
                    <a:pt x="0" y="0"/>
                  </a:moveTo>
                  <a:lnTo>
                    <a:pt x="1983" y="252734"/>
                  </a:lnTo>
                </a:path>
              </a:pathLst>
            </a:custGeom>
            <a:ln w="15870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0527" y="6649912"/>
              <a:ext cx="555476" cy="13490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3690521" y="6649913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98456" y="6816557"/>
              <a:ext cx="555476" cy="13490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3698457" y="6816557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8456" y="7237135"/>
              <a:ext cx="555476" cy="13490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698457" y="7237135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58640" y="6665783"/>
              <a:ext cx="555488" cy="13490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4658645" y="6665784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6582" y="6816557"/>
              <a:ext cx="555476" cy="13490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4666580" y="6816557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6582" y="6959395"/>
              <a:ext cx="555476" cy="13490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4666580" y="6959395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58640" y="7102233"/>
              <a:ext cx="555488" cy="13490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4658645" y="7102233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44258" y="6665783"/>
              <a:ext cx="745924" cy="134903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5444253" y="6665784"/>
              <a:ext cx="746125" cy="135255"/>
            </a:xfrm>
            <a:custGeom>
              <a:avLst/>
              <a:gdLst/>
              <a:ahLst/>
              <a:cxnLst/>
              <a:rect l="l" t="t" r="r" b="b"/>
              <a:pathLst>
                <a:path w="746125" h="135254">
                  <a:moveTo>
                    <a:pt x="0" y="0"/>
                  </a:moveTo>
                  <a:lnTo>
                    <a:pt x="745931" y="0"/>
                  </a:lnTo>
                  <a:lnTo>
                    <a:pt x="745931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39477" y="6808621"/>
              <a:ext cx="555488" cy="13490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539479" y="6808622"/>
              <a:ext cx="555625" cy="135255"/>
            </a:xfrm>
            <a:custGeom>
              <a:avLst/>
              <a:gdLst/>
              <a:ahLst/>
              <a:cxnLst/>
              <a:rect l="l" t="t" r="r" b="b"/>
              <a:pathLst>
                <a:path w="555625" h="135254">
                  <a:moveTo>
                    <a:pt x="0" y="0"/>
                  </a:moveTo>
                  <a:lnTo>
                    <a:pt x="555480" y="0"/>
                  </a:lnTo>
                  <a:lnTo>
                    <a:pt x="555480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44258" y="6959395"/>
              <a:ext cx="745924" cy="13490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5444253" y="6959395"/>
              <a:ext cx="746125" cy="135255"/>
            </a:xfrm>
            <a:custGeom>
              <a:avLst/>
              <a:gdLst/>
              <a:ahLst/>
              <a:cxnLst/>
              <a:rect l="l" t="t" r="r" b="b"/>
              <a:pathLst>
                <a:path w="746125" h="135254">
                  <a:moveTo>
                    <a:pt x="0" y="0"/>
                  </a:moveTo>
                  <a:lnTo>
                    <a:pt x="745931" y="0"/>
                  </a:lnTo>
                  <a:lnTo>
                    <a:pt x="745931" y="134902"/>
                  </a:lnTo>
                  <a:lnTo>
                    <a:pt x="0" y="134902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B34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45752" y="8214044"/>
              <a:ext cx="226755" cy="3454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16835" y="8223065"/>
              <a:ext cx="226755" cy="34541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1430" y="8509298"/>
              <a:ext cx="484280" cy="41264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00181" y="8478509"/>
              <a:ext cx="471604" cy="484061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3514933" y="9031989"/>
            <a:ext cx="1041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40">
                <a:latin typeface="Arial Unicode MS"/>
                <a:cs typeface="Arial Unicode MS"/>
              </a:rPr>
              <a:t>᧞ᑕचᏐמ௳ᕬਧ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727155" y="9031989"/>
            <a:ext cx="533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90">
                <a:latin typeface="Arial Unicode MS"/>
                <a:cs typeface="Arial Unicode MS"/>
              </a:rPr>
              <a:t>᧞ᑕڠୌ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580835" y="9031989"/>
            <a:ext cx="533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 Unicode MS"/>
                <a:cs typeface="Arial Unicode MS"/>
              </a:rPr>
              <a:t>᧞ᑕᨻԣ</a:t>
            </a:r>
            <a:endParaRPr sz="1000">
              <a:latin typeface="Arial Unicode MS"/>
              <a:cs typeface="Arial Unicode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5527049" y="5533018"/>
            <a:ext cx="2199005" cy="3515995"/>
            <a:chOff x="15527049" y="5533018"/>
            <a:chExt cx="2199005" cy="3515995"/>
          </a:xfrm>
        </p:grpSpPr>
        <p:pic>
          <p:nvPicPr>
            <p:cNvPr id="95" name="object 9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27049" y="8382331"/>
              <a:ext cx="658641" cy="66657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7245207" y="5544130"/>
              <a:ext cx="0" cy="264795"/>
            </a:xfrm>
            <a:custGeom>
              <a:avLst/>
              <a:gdLst/>
              <a:ahLst/>
              <a:cxnLst/>
              <a:rect l="l" t="t" r="r" b="b"/>
              <a:pathLst>
                <a:path w="0" h="264795">
                  <a:moveTo>
                    <a:pt x="0" y="0"/>
                  </a:moveTo>
                  <a:lnTo>
                    <a:pt x="0" y="264626"/>
                  </a:lnTo>
                </a:path>
              </a:pathLst>
            </a:custGeom>
            <a:ln w="21949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6761541" y="5808756"/>
              <a:ext cx="960755" cy="214629"/>
            </a:xfrm>
            <a:custGeom>
              <a:avLst/>
              <a:gdLst/>
              <a:ahLst/>
              <a:cxnLst/>
              <a:rect l="l" t="t" r="r" b="b"/>
              <a:pathLst>
                <a:path w="960755" h="214629">
                  <a:moveTo>
                    <a:pt x="0" y="0"/>
                  </a:moveTo>
                  <a:lnTo>
                    <a:pt x="960184" y="0"/>
                  </a:lnTo>
                  <a:lnTo>
                    <a:pt x="960184" y="214256"/>
                  </a:lnTo>
                  <a:lnTo>
                    <a:pt x="0" y="214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6761535" y="5808756"/>
              <a:ext cx="960755" cy="214629"/>
            </a:xfrm>
            <a:custGeom>
              <a:avLst/>
              <a:gdLst/>
              <a:ahLst/>
              <a:cxnLst/>
              <a:rect l="l" t="t" r="r" b="b"/>
              <a:pathLst>
                <a:path w="960755" h="214629">
                  <a:moveTo>
                    <a:pt x="0" y="0"/>
                  </a:moveTo>
                  <a:lnTo>
                    <a:pt x="960187" y="0"/>
                  </a:lnTo>
                  <a:lnTo>
                    <a:pt x="960187" y="214256"/>
                  </a:lnTo>
                  <a:lnTo>
                    <a:pt x="0" y="214256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16846041" y="5820902"/>
            <a:ext cx="787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Arial Unicode MS"/>
                <a:cs typeface="Arial Unicode MS"/>
              </a:rPr>
              <a:t>ᨴݩහഝๅෛ</a:t>
            </a:r>
            <a:endParaRPr sz="1000">
              <a:latin typeface="Arial Unicode MS"/>
              <a:cs typeface="Arial Unicode MS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352944" y="4733868"/>
            <a:ext cx="555476" cy="548020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12024080" y="4882241"/>
            <a:ext cx="5302250" cy="2898775"/>
            <a:chOff x="12024080" y="4882241"/>
            <a:chExt cx="5302250" cy="2898775"/>
          </a:xfrm>
        </p:grpSpPr>
        <p:sp>
          <p:nvSpPr>
            <p:cNvPr id="102" name="object 102"/>
            <p:cNvSpPr/>
            <p:nvPr/>
          </p:nvSpPr>
          <p:spPr>
            <a:xfrm>
              <a:off x="14922060" y="6739582"/>
              <a:ext cx="2363470" cy="1031240"/>
            </a:xfrm>
            <a:custGeom>
              <a:avLst/>
              <a:gdLst/>
              <a:ahLst/>
              <a:cxnLst/>
              <a:rect l="l" t="t" r="r" b="b"/>
              <a:pathLst>
                <a:path w="2363469" h="1031240">
                  <a:moveTo>
                    <a:pt x="0" y="599566"/>
                  </a:moveTo>
                  <a:lnTo>
                    <a:pt x="7935" y="1030800"/>
                  </a:lnTo>
                  <a:lnTo>
                    <a:pt x="1036572" y="1028463"/>
                  </a:lnTo>
                  <a:lnTo>
                    <a:pt x="2363214" y="1023142"/>
                  </a:lnTo>
                  <a:lnTo>
                    <a:pt x="2363214" y="0"/>
                  </a:lnTo>
                </a:path>
              </a:pathLst>
            </a:custGeom>
            <a:ln w="19838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244407" y="6647134"/>
              <a:ext cx="81735" cy="10236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24080" y="4882241"/>
              <a:ext cx="2296498" cy="226841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13246422" y="4690382"/>
            <a:ext cx="47815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35">
                <a:solidFill>
                  <a:srgbClr val="515556"/>
                </a:solidFill>
                <a:latin typeface="Arial Unicode MS"/>
                <a:cs typeface="Arial Unicode MS"/>
              </a:rPr>
              <a:t>ܻၞᰁ</a:t>
            </a:r>
            <a:endParaRPr sz="1150">
              <a:latin typeface="Arial Unicode MS"/>
              <a:cs typeface="Arial Unicode M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6681384" y="4690382"/>
            <a:ext cx="779780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70">
                <a:solidFill>
                  <a:srgbClr val="515556"/>
                </a:solidFill>
                <a:latin typeface="Arial Unicode MS"/>
                <a:cs typeface="Arial Unicode MS"/>
              </a:rPr>
              <a:t>ද᭜ݸහഝ</a:t>
            </a:r>
            <a:endParaRPr sz="1150">
              <a:latin typeface="Arial Unicode MS"/>
              <a:cs typeface="Arial Unicode MS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8161981" y="5317623"/>
            <a:ext cx="976630" cy="911860"/>
            <a:chOff x="18161981" y="5317623"/>
            <a:chExt cx="976630" cy="911860"/>
          </a:xfrm>
        </p:grpSpPr>
        <p:sp>
          <p:nvSpPr>
            <p:cNvPr id="108" name="object 108"/>
            <p:cNvSpPr/>
            <p:nvPr/>
          </p:nvSpPr>
          <p:spPr>
            <a:xfrm>
              <a:off x="18647706" y="5328735"/>
              <a:ext cx="0" cy="889635"/>
            </a:xfrm>
            <a:custGeom>
              <a:avLst/>
              <a:gdLst/>
              <a:ahLst/>
              <a:cxnLst/>
              <a:rect l="l" t="t" r="r" b="b"/>
              <a:pathLst>
                <a:path w="0" h="889635">
                  <a:moveTo>
                    <a:pt x="0" y="710149"/>
                  </a:moveTo>
                  <a:lnTo>
                    <a:pt x="0" y="889245"/>
                  </a:lnTo>
                </a:path>
                <a:path w="0" h="889635">
                  <a:moveTo>
                    <a:pt x="0" y="0"/>
                  </a:moveTo>
                  <a:lnTo>
                    <a:pt x="0" y="495892"/>
                  </a:lnTo>
                </a:path>
              </a:pathLst>
            </a:custGeom>
            <a:ln w="21656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8166108" y="5824627"/>
              <a:ext cx="968375" cy="214629"/>
            </a:xfrm>
            <a:custGeom>
              <a:avLst/>
              <a:gdLst/>
              <a:ahLst/>
              <a:cxnLst/>
              <a:rect l="l" t="t" r="r" b="b"/>
              <a:pathLst>
                <a:path w="968375" h="214629">
                  <a:moveTo>
                    <a:pt x="0" y="0"/>
                  </a:moveTo>
                  <a:lnTo>
                    <a:pt x="968123" y="0"/>
                  </a:lnTo>
                  <a:lnTo>
                    <a:pt x="968123" y="214256"/>
                  </a:lnTo>
                  <a:lnTo>
                    <a:pt x="0" y="214256"/>
                  </a:lnTo>
                  <a:lnTo>
                    <a:pt x="0" y="0"/>
                  </a:lnTo>
                  <a:close/>
                </a:path>
              </a:pathLst>
            </a:custGeom>
            <a:ln w="793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18382084" y="5830201"/>
            <a:ext cx="533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10">
                <a:latin typeface="Arial Unicode MS"/>
                <a:cs typeface="Arial Unicode MS"/>
              </a:rPr>
              <a:t>ࢧනಗᤈ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7828852" y="6764976"/>
            <a:ext cx="746125" cy="587375"/>
          </a:xfrm>
          <a:custGeom>
            <a:avLst/>
            <a:gdLst/>
            <a:ahLst/>
            <a:cxnLst/>
            <a:rect l="l" t="t" r="r" b="b"/>
            <a:pathLst>
              <a:path w="746125" h="587375">
                <a:moveTo>
                  <a:pt x="0" y="0"/>
                </a:moveTo>
                <a:lnTo>
                  <a:pt x="745931" y="0"/>
                </a:lnTo>
                <a:lnTo>
                  <a:pt x="745931" y="587222"/>
                </a:lnTo>
                <a:lnTo>
                  <a:pt x="0" y="587222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17882060" y="6759623"/>
            <a:ext cx="644525" cy="54927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509"/>
              </a:spcBef>
            </a:pPr>
            <a:r>
              <a:rPr dirty="0" sz="800" spc="10">
                <a:solidFill>
                  <a:srgbClr val="515556"/>
                </a:solidFill>
                <a:latin typeface="Arial Unicode MS"/>
                <a:cs typeface="Arial Unicode MS"/>
              </a:rPr>
              <a:t>ܻၞᰁᥴຉ</a:t>
            </a:r>
            <a:endParaRPr sz="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800" spc="-100">
                <a:solidFill>
                  <a:srgbClr val="515556"/>
                </a:solidFill>
                <a:latin typeface="Arial Unicode MS"/>
                <a:cs typeface="Arial Unicode MS"/>
              </a:rPr>
              <a:t>ᨴݩහഝ๊ഘ</a:t>
            </a:r>
            <a:endParaRPr sz="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800" spc="-100">
                <a:solidFill>
                  <a:srgbClr val="515556"/>
                </a:solidFill>
                <a:latin typeface="Arial Unicode MS"/>
                <a:cs typeface="Arial Unicode MS"/>
              </a:rPr>
              <a:t>᧞ᑕහഝ๊ഘ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7828852" y="6550720"/>
            <a:ext cx="746125" cy="214629"/>
          </a:xfrm>
          <a:custGeom>
            <a:avLst/>
            <a:gdLst/>
            <a:ahLst/>
            <a:cxnLst/>
            <a:rect l="l" t="t" r="r" b="b"/>
            <a:pathLst>
              <a:path w="746125" h="214629">
                <a:moveTo>
                  <a:pt x="0" y="0"/>
                </a:moveTo>
                <a:lnTo>
                  <a:pt x="745931" y="0"/>
                </a:lnTo>
                <a:lnTo>
                  <a:pt x="745931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17985221" y="6580282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360" b="1">
                <a:solidFill>
                  <a:srgbClr val="666666"/>
                </a:solidFill>
                <a:latin typeface="Nirmala UI"/>
                <a:cs typeface="Nirmala UI"/>
              </a:rPr>
              <a:t>᧗࿢ےૡ</a:t>
            </a:r>
            <a:endParaRPr sz="800">
              <a:latin typeface="Nirmala UI"/>
              <a:cs typeface="Nirmala U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8015266" y="6201809"/>
            <a:ext cx="1472565" cy="1182370"/>
            <a:chOff x="18015266" y="6201809"/>
            <a:chExt cx="1472565" cy="1182370"/>
          </a:xfrm>
        </p:grpSpPr>
        <p:sp>
          <p:nvSpPr>
            <p:cNvPr id="116" name="object 116"/>
            <p:cNvSpPr/>
            <p:nvPr/>
          </p:nvSpPr>
          <p:spPr>
            <a:xfrm>
              <a:off x="18023203" y="6209747"/>
              <a:ext cx="1234440" cy="344170"/>
            </a:xfrm>
            <a:custGeom>
              <a:avLst/>
              <a:gdLst/>
              <a:ahLst/>
              <a:cxnLst/>
              <a:rect l="l" t="t" r="r" b="b"/>
              <a:pathLst>
                <a:path w="1234440" h="344170">
                  <a:moveTo>
                    <a:pt x="7940" y="6557"/>
                  </a:moveTo>
                  <a:lnTo>
                    <a:pt x="6455" y="308103"/>
                  </a:lnTo>
                </a:path>
                <a:path w="1234440" h="344170">
                  <a:moveTo>
                    <a:pt x="1226091" y="582"/>
                  </a:moveTo>
                  <a:lnTo>
                    <a:pt x="0" y="0"/>
                  </a:lnTo>
                </a:path>
                <a:path w="1234440" h="344170">
                  <a:moveTo>
                    <a:pt x="1226091" y="582"/>
                  </a:moveTo>
                  <a:lnTo>
                    <a:pt x="1234027" y="343869"/>
                  </a:lnTo>
                </a:path>
              </a:pathLst>
            </a:custGeom>
            <a:ln w="15870">
              <a:solidFill>
                <a:srgbClr val="666A6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8733492" y="6788783"/>
              <a:ext cx="746125" cy="587375"/>
            </a:xfrm>
            <a:custGeom>
              <a:avLst/>
              <a:gdLst/>
              <a:ahLst/>
              <a:cxnLst/>
              <a:rect l="l" t="t" r="r" b="b"/>
              <a:pathLst>
                <a:path w="746125" h="587375">
                  <a:moveTo>
                    <a:pt x="0" y="0"/>
                  </a:moveTo>
                  <a:lnTo>
                    <a:pt x="745931" y="0"/>
                  </a:lnTo>
                  <a:lnTo>
                    <a:pt x="745931" y="587222"/>
                  </a:lnTo>
                  <a:lnTo>
                    <a:pt x="0" y="587222"/>
                  </a:lnTo>
                  <a:lnTo>
                    <a:pt x="0" y="0"/>
                  </a:lnTo>
                  <a:close/>
                </a:path>
              </a:pathLst>
            </a:custGeom>
            <a:ln w="15870">
              <a:solidFill>
                <a:srgbClr val="B9BF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/>
          <p:cNvGrpSpPr/>
          <p:nvPr/>
        </p:nvGrpSpPr>
        <p:grpSpPr>
          <a:xfrm>
            <a:off x="10433024" y="4450843"/>
            <a:ext cx="7546340" cy="894080"/>
            <a:chOff x="10433024" y="4450843"/>
            <a:chExt cx="7546340" cy="894080"/>
          </a:xfrm>
        </p:grpSpPr>
        <p:pic>
          <p:nvPicPr>
            <p:cNvPr id="119" name="object 11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67184" y="4450843"/>
              <a:ext cx="587222" cy="55294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87835" y="4450843"/>
              <a:ext cx="587215" cy="55294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4819" y="4536867"/>
              <a:ext cx="745928" cy="38090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82316" y="4893173"/>
              <a:ext cx="2296498" cy="226841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436992" y="4606647"/>
              <a:ext cx="614045" cy="734060"/>
            </a:xfrm>
            <a:custGeom>
              <a:avLst/>
              <a:gdLst/>
              <a:ahLst/>
              <a:cxnLst/>
              <a:rect l="l" t="t" r="r" b="b"/>
              <a:pathLst>
                <a:path w="614045" h="734060">
                  <a:moveTo>
                    <a:pt x="4217" y="2540"/>
                  </a:moveTo>
                  <a:lnTo>
                    <a:pt x="233624" y="0"/>
                  </a:lnTo>
                </a:path>
                <a:path w="614045" h="734060">
                  <a:moveTo>
                    <a:pt x="0" y="733918"/>
                  </a:moveTo>
                  <a:lnTo>
                    <a:pt x="232065" y="730023"/>
                  </a:lnTo>
                </a:path>
                <a:path w="614045" h="734060">
                  <a:moveTo>
                    <a:pt x="233624" y="0"/>
                  </a:moveTo>
                  <a:lnTo>
                    <a:pt x="232065" y="721836"/>
                  </a:lnTo>
                </a:path>
                <a:path w="614045" h="734060">
                  <a:moveTo>
                    <a:pt x="232810" y="376804"/>
                  </a:moveTo>
                  <a:lnTo>
                    <a:pt x="613678" y="371072"/>
                  </a:lnTo>
                </a:path>
              </a:pathLst>
            </a:custGeom>
            <a:ln w="7935">
              <a:solidFill>
                <a:srgbClr val="666A6B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18784275" y="6780795"/>
            <a:ext cx="644525" cy="54927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800" spc="10">
                <a:solidFill>
                  <a:srgbClr val="515556"/>
                </a:solidFill>
                <a:latin typeface="Arial Unicode MS"/>
                <a:cs typeface="Arial Unicode MS"/>
              </a:rPr>
              <a:t>ᰄ๦</a:t>
            </a:r>
            <a:endParaRPr sz="8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dirty="0" sz="800" spc="90">
                <a:solidFill>
                  <a:srgbClr val="515556"/>
                </a:solidFill>
                <a:latin typeface="Arial Unicode MS"/>
                <a:cs typeface="Arial Unicode MS"/>
              </a:rPr>
              <a:t>᧗࿢ᕚᑕഴګ</a:t>
            </a:r>
            <a:endParaRPr sz="8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dirty="0" sz="800" spc="15">
                <a:solidFill>
                  <a:srgbClr val="515556"/>
                </a:solidFill>
                <a:latin typeface="Arial Unicode MS"/>
                <a:cs typeface="Arial Unicode MS"/>
              </a:rPr>
              <a:t>᧗࿢ᕮຎٟف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8733492" y="6574526"/>
            <a:ext cx="746125" cy="214629"/>
          </a:xfrm>
          <a:custGeom>
            <a:avLst/>
            <a:gdLst/>
            <a:ahLst/>
            <a:cxnLst/>
            <a:rect l="l" t="t" r="r" b="b"/>
            <a:pathLst>
              <a:path w="746125" h="214629">
                <a:moveTo>
                  <a:pt x="0" y="0"/>
                </a:moveTo>
                <a:lnTo>
                  <a:pt x="745931" y="0"/>
                </a:lnTo>
                <a:lnTo>
                  <a:pt x="745931" y="214256"/>
                </a:lnTo>
                <a:lnTo>
                  <a:pt x="0" y="214256"/>
                </a:lnTo>
                <a:lnTo>
                  <a:pt x="0" y="0"/>
                </a:lnTo>
                <a:close/>
              </a:path>
            </a:pathLst>
          </a:custGeom>
          <a:ln w="15870">
            <a:solidFill>
              <a:srgbClr val="B9BF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18887436" y="6601454"/>
            <a:ext cx="43815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00" spc="380" b="1">
                <a:solidFill>
                  <a:srgbClr val="666666"/>
                </a:solidFill>
                <a:latin typeface="Nirmala UI"/>
                <a:cs typeface="Nirmala UI"/>
              </a:rPr>
              <a:t>᧗࿢ಗᤈ</a:t>
            </a:r>
            <a:endParaRPr sz="800">
              <a:latin typeface="Nirmala UI"/>
              <a:cs typeface="Nirmala U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711251" y="5558200"/>
            <a:ext cx="2301240" cy="265430"/>
          </a:xfrm>
          <a:prstGeom prst="rect">
            <a:avLst/>
          </a:prstGeom>
          <a:solidFill>
            <a:srgbClr val="F0F0F0"/>
          </a:solidFill>
        </p:spPr>
        <p:txBody>
          <a:bodyPr wrap="square" lIns="0" tIns="56515" rIns="0" bIns="0" rtlCol="0" vert="horz">
            <a:spAutoFit/>
          </a:bodyPr>
          <a:lstStyle/>
          <a:p>
            <a:pPr marL="523875">
              <a:lnSpc>
                <a:spcPct val="100000"/>
              </a:lnSpc>
              <a:spcBef>
                <a:spcPts val="445"/>
              </a:spcBef>
            </a:pPr>
            <a:r>
              <a:rPr dirty="0" sz="950" spc="20">
                <a:latin typeface="Microsoft YaHei"/>
                <a:cs typeface="Microsoft YaHei"/>
              </a:rPr>
              <a:t>SLB+K8S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415809" y="5126664"/>
            <a:ext cx="2969260" cy="1321435"/>
            <a:chOff x="4415809" y="5126664"/>
            <a:chExt cx="2969260" cy="1321435"/>
          </a:xfrm>
        </p:grpSpPr>
        <p:sp>
          <p:nvSpPr>
            <p:cNvPr id="129" name="object 129"/>
            <p:cNvSpPr/>
            <p:nvPr/>
          </p:nvSpPr>
          <p:spPr>
            <a:xfrm>
              <a:off x="4422159" y="5331033"/>
              <a:ext cx="2956560" cy="1110615"/>
            </a:xfrm>
            <a:custGeom>
              <a:avLst/>
              <a:gdLst/>
              <a:ahLst/>
              <a:cxnLst/>
              <a:rect l="l" t="t" r="r" b="b"/>
              <a:pathLst>
                <a:path w="2956559" h="1110614">
                  <a:moveTo>
                    <a:pt x="0" y="0"/>
                  </a:moveTo>
                  <a:lnTo>
                    <a:pt x="2956372" y="0"/>
                  </a:lnTo>
                  <a:lnTo>
                    <a:pt x="2956372" y="1110592"/>
                  </a:lnTo>
                  <a:lnTo>
                    <a:pt x="0" y="1110592"/>
                  </a:lnTo>
                  <a:lnTo>
                    <a:pt x="0" y="0"/>
                  </a:lnTo>
                  <a:close/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4568654" y="5126664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299" y="0"/>
                  </a:moveTo>
                  <a:lnTo>
                    <a:pt x="50754" y="0"/>
                  </a:lnTo>
                  <a:lnTo>
                    <a:pt x="30997" y="3988"/>
                  </a:lnTo>
                  <a:lnTo>
                    <a:pt x="14865" y="14865"/>
                  </a:lnTo>
                  <a:lnTo>
                    <a:pt x="3988" y="30998"/>
                  </a:lnTo>
                  <a:lnTo>
                    <a:pt x="0" y="50754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7" y="300528"/>
                  </a:lnTo>
                  <a:lnTo>
                    <a:pt x="50754" y="304516"/>
                  </a:lnTo>
                  <a:lnTo>
                    <a:pt x="1057299" y="304516"/>
                  </a:lnTo>
                  <a:lnTo>
                    <a:pt x="1077055" y="300528"/>
                  </a:lnTo>
                  <a:lnTo>
                    <a:pt x="1093188" y="289651"/>
                  </a:lnTo>
                  <a:lnTo>
                    <a:pt x="1104065" y="273518"/>
                  </a:lnTo>
                  <a:lnTo>
                    <a:pt x="1108053" y="253762"/>
                  </a:lnTo>
                  <a:lnTo>
                    <a:pt x="1108053" y="50754"/>
                  </a:lnTo>
                  <a:lnTo>
                    <a:pt x="1104065" y="30998"/>
                  </a:lnTo>
                  <a:lnTo>
                    <a:pt x="1093188" y="14865"/>
                  </a:lnTo>
                  <a:lnTo>
                    <a:pt x="1077055" y="3988"/>
                  </a:lnTo>
                  <a:lnTo>
                    <a:pt x="1057299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 txBox="1"/>
          <p:nvPr/>
        </p:nvSpPr>
        <p:spPr>
          <a:xfrm>
            <a:off x="4697160" y="5193257"/>
            <a:ext cx="8864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solidFill>
                  <a:srgbClr val="FFFFFF"/>
                </a:solidFill>
                <a:latin typeface="Microsoft YaHei"/>
                <a:cs typeface="Microsoft YaHei"/>
              </a:rPr>
              <a:t>Worker</a:t>
            </a:r>
            <a:r>
              <a:rPr dirty="0" sz="950" spc="-3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20">
                <a:solidFill>
                  <a:srgbClr val="FFFFFF"/>
                </a:solidFill>
                <a:latin typeface="Microsoft YaHei"/>
                <a:cs typeface="Microsoft YaHei"/>
              </a:rPr>
              <a:t>Group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4368334" y="2039968"/>
            <a:ext cx="2962910" cy="1739264"/>
            <a:chOff x="4368334" y="2039968"/>
            <a:chExt cx="2962910" cy="1739264"/>
          </a:xfrm>
        </p:grpSpPr>
        <p:sp>
          <p:nvSpPr>
            <p:cNvPr id="133" name="object 133"/>
            <p:cNvSpPr/>
            <p:nvPr/>
          </p:nvSpPr>
          <p:spPr>
            <a:xfrm>
              <a:off x="4371509" y="2204439"/>
              <a:ext cx="2956560" cy="1571625"/>
            </a:xfrm>
            <a:custGeom>
              <a:avLst/>
              <a:gdLst/>
              <a:ahLst/>
              <a:cxnLst/>
              <a:rect l="l" t="t" r="r" b="b"/>
              <a:pathLst>
                <a:path w="2956559" h="1571625">
                  <a:moveTo>
                    <a:pt x="0" y="0"/>
                  </a:moveTo>
                  <a:lnTo>
                    <a:pt x="2956372" y="0"/>
                  </a:lnTo>
                  <a:lnTo>
                    <a:pt x="2956372" y="1571439"/>
                  </a:lnTo>
                  <a:lnTo>
                    <a:pt x="0" y="1571439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4496965" y="2039968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299" y="0"/>
                  </a:moveTo>
                  <a:lnTo>
                    <a:pt x="50754" y="0"/>
                  </a:lnTo>
                  <a:lnTo>
                    <a:pt x="30998" y="3988"/>
                  </a:lnTo>
                  <a:lnTo>
                    <a:pt x="14865" y="14865"/>
                  </a:lnTo>
                  <a:lnTo>
                    <a:pt x="3988" y="30999"/>
                  </a:lnTo>
                  <a:lnTo>
                    <a:pt x="0" y="50755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8" y="300528"/>
                  </a:lnTo>
                  <a:lnTo>
                    <a:pt x="50754" y="304516"/>
                  </a:lnTo>
                  <a:lnTo>
                    <a:pt x="1057299" y="304516"/>
                  </a:lnTo>
                  <a:lnTo>
                    <a:pt x="1077055" y="300528"/>
                  </a:lnTo>
                  <a:lnTo>
                    <a:pt x="1093188" y="289651"/>
                  </a:lnTo>
                  <a:lnTo>
                    <a:pt x="1104065" y="273518"/>
                  </a:lnTo>
                  <a:lnTo>
                    <a:pt x="1108053" y="253762"/>
                  </a:lnTo>
                  <a:lnTo>
                    <a:pt x="1108053" y="50755"/>
                  </a:lnTo>
                  <a:lnTo>
                    <a:pt x="1104065" y="30999"/>
                  </a:lnTo>
                  <a:lnTo>
                    <a:pt x="1093188" y="14865"/>
                  </a:lnTo>
                  <a:lnTo>
                    <a:pt x="1077055" y="3988"/>
                  </a:lnTo>
                  <a:lnTo>
                    <a:pt x="1057299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4625538" y="2099236"/>
            <a:ext cx="868044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Task</a:t>
            </a:r>
            <a:r>
              <a:rPr dirty="0" sz="950" spc="-2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Manager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836450" y="2204439"/>
            <a:ext cx="13335" cy="1589405"/>
          </a:xfrm>
          <a:custGeom>
            <a:avLst/>
            <a:gdLst/>
            <a:ahLst/>
            <a:cxnLst/>
            <a:rect l="l" t="t" r="r" b="b"/>
            <a:pathLst>
              <a:path w="13335" h="1589404">
                <a:moveTo>
                  <a:pt x="0" y="0"/>
                </a:moveTo>
                <a:lnTo>
                  <a:pt x="13246" y="1589351"/>
                </a:lnTo>
              </a:path>
            </a:pathLst>
          </a:custGeom>
          <a:ln w="125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7" name="object 137"/>
          <p:cNvGrpSpPr/>
          <p:nvPr/>
        </p:nvGrpSpPr>
        <p:grpSpPr>
          <a:xfrm>
            <a:off x="5012786" y="4647207"/>
            <a:ext cx="1783080" cy="313055"/>
            <a:chOff x="5012786" y="4647207"/>
            <a:chExt cx="1783080" cy="313055"/>
          </a:xfrm>
        </p:grpSpPr>
        <p:sp>
          <p:nvSpPr>
            <p:cNvPr id="138" name="object 138"/>
            <p:cNvSpPr/>
            <p:nvPr/>
          </p:nvSpPr>
          <p:spPr>
            <a:xfrm>
              <a:off x="5015927" y="4650348"/>
              <a:ext cx="1776730" cy="299720"/>
            </a:xfrm>
            <a:custGeom>
              <a:avLst/>
              <a:gdLst/>
              <a:ahLst/>
              <a:cxnLst/>
              <a:rect l="l" t="t" r="r" b="b"/>
              <a:pathLst>
                <a:path w="1776729" h="299720">
                  <a:moveTo>
                    <a:pt x="0" y="0"/>
                  </a:moveTo>
                  <a:lnTo>
                    <a:pt x="1776628" y="0"/>
                  </a:lnTo>
                  <a:lnTo>
                    <a:pt x="1776628" y="299632"/>
                  </a:lnTo>
                  <a:lnTo>
                    <a:pt x="0" y="299632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5686837" y="4649534"/>
              <a:ext cx="335915" cy="300990"/>
            </a:xfrm>
            <a:custGeom>
              <a:avLst/>
              <a:gdLst/>
              <a:ahLst/>
              <a:cxnLst/>
              <a:rect l="l" t="t" r="r" b="b"/>
              <a:pathLst>
                <a:path w="335914" h="300989">
                  <a:moveTo>
                    <a:pt x="335845" y="0"/>
                  </a:moveTo>
                  <a:lnTo>
                    <a:pt x="0" y="0"/>
                  </a:lnTo>
                  <a:lnTo>
                    <a:pt x="0" y="300446"/>
                  </a:lnTo>
                  <a:lnTo>
                    <a:pt x="335845" y="300446"/>
                  </a:lnTo>
                  <a:lnTo>
                    <a:pt x="33584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6045281" y="4649534"/>
              <a:ext cx="332740" cy="301625"/>
            </a:xfrm>
            <a:custGeom>
              <a:avLst/>
              <a:gdLst/>
              <a:ahLst/>
              <a:cxnLst/>
              <a:rect l="l" t="t" r="r" b="b"/>
              <a:pathLst>
                <a:path w="332739" h="301625">
                  <a:moveTo>
                    <a:pt x="332726" y="0"/>
                  </a:moveTo>
                  <a:lnTo>
                    <a:pt x="0" y="0"/>
                  </a:lnTo>
                  <a:lnTo>
                    <a:pt x="0" y="301261"/>
                  </a:lnTo>
                  <a:lnTo>
                    <a:pt x="332726" y="301261"/>
                  </a:lnTo>
                  <a:lnTo>
                    <a:pt x="332726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6409957" y="4649534"/>
              <a:ext cx="338455" cy="310515"/>
            </a:xfrm>
            <a:custGeom>
              <a:avLst/>
              <a:gdLst/>
              <a:ahLst/>
              <a:cxnLst/>
              <a:rect l="l" t="t" r="r" b="b"/>
              <a:pathLst>
                <a:path w="338454" h="310514">
                  <a:moveTo>
                    <a:pt x="337924" y="0"/>
                  </a:moveTo>
                  <a:lnTo>
                    <a:pt x="0" y="0"/>
                  </a:lnTo>
                  <a:lnTo>
                    <a:pt x="0" y="310265"/>
                  </a:lnTo>
                  <a:lnTo>
                    <a:pt x="337924" y="310265"/>
                  </a:lnTo>
                  <a:lnTo>
                    <a:pt x="337924" y="0"/>
                  </a:lnTo>
                  <a:close/>
                </a:path>
              </a:pathLst>
            </a:custGeom>
            <a:solidFill>
              <a:srgbClr val="C9CE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2" name="object 142"/>
          <p:cNvSpPr txBox="1"/>
          <p:nvPr/>
        </p:nvSpPr>
        <p:spPr>
          <a:xfrm>
            <a:off x="4701746" y="2433969"/>
            <a:ext cx="72707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latin typeface="Microsoft YaHei"/>
                <a:cs typeface="Microsoft YaHei"/>
              </a:rPr>
              <a:t>default</a:t>
            </a:r>
            <a:r>
              <a:rPr dirty="0" sz="950" spc="-50">
                <a:latin typeface="Microsoft YaHei"/>
                <a:cs typeface="Microsoft YaHei"/>
              </a:rPr>
              <a:t> </a:t>
            </a:r>
            <a:r>
              <a:rPr dirty="0" sz="950" spc="15">
                <a:latin typeface="Microsoft YaHei"/>
                <a:cs typeface="Microsoft YaHei"/>
              </a:rPr>
              <a:t>task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5142007" y="4689649"/>
            <a:ext cx="40195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latin typeface="Microsoft YaHei"/>
                <a:cs typeface="Microsoft YaHei"/>
              </a:rPr>
              <a:t>queu</a:t>
            </a:r>
            <a:r>
              <a:rPr dirty="0" sz="950" spc="20">
                <a:latin typeface="Microsoft YaHei"/>
                <a:cs typeface="Microsoft YaHei"/>
              </a:rPr>
              <a:t>e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4711251" y="5996250"/>
            <a:ext cx="399415" cy="356235"/>
          </a:xfrm>
          <a:prstGeom prst="rect">
            <a:avLst/>
          </a:prstGeom>
          <a:solidFill>
            <a:srgbClr val="F0F0F0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75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</a:pPr>
            <a:r>
              <a:rPr dirty="0" sz="800" spc="-10">
                <a:latin typeface="Microsoft YaHei"/>
                <a:cs typeface="Microsoft YaHei"/>
              </a:rPr>
              <a:t>woker1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5209954" y="5996250"/>
            <a:ext cx="399415" cy="356235"/>
          </a:xfrm>
          <a:prstGeom prst="rect">
            <a:avLst/>
          </a:prstGeom>
          <a:solidFill>
            <a:srgbClr val="F0F0F0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</a:pPr>
            <a:r>
              <a:rPr dirty="0" sz="800" spc="-10">
                <a:latin typeface="Microsoft YaHei"/>
                <a:cs typeface="Microsoft YaHei"/>
              </a:rPr>
              <a:t>woker2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5704760" y="5996250"/>
            <a:ext cx="399415" cy="356235"/>
          </a:xfrm>
          <a:prstGeom prst="rect">
            <a:avLst/>
          </a:prstGeom>
          <a:solidFill>
            <a:srgbClr val="F0F0F0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</a:pPr>
            <a:r>
              <a:rPr dirty="0" sz="800" spc="-10">
                <a:latin typeface="Microsoft YaHei"/>
                <a:cs typeface="Microsoft YaHei"/>
              </a:rPr>
              <a:t>woker3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613335" y="5996250"/>
            <a:ext cx="412115" cy="356235"/>
          </a:xfrm>
          <a:prstGeom prst="rect">
            <a:avLst/>
          </a:prstGeom>
          <a:solidFill>
            <a:srgbClr val="F0F0F0"/>
          </a:solidFill>
        </p:spPr>
        <p:txBody>
          <a:bodyPr wrap="square" lIns="0" tIns="6985" rIns="0" bIns="0" rtlCol="0" vert="horz">
            <a:spAutoFit/>
          </a:bodyPr>
          <a:lstStyle/>
          <a:p>
            <a:pPr marR="3175">
              <a:lnSpc>
                <a:spcPct val="100000"/>
              </a:lnSpc>
              <a:spcBef>
                <a:spcPts val="55"/>
              </a:spcBef>
            </a:pPr>
            <a:endParaRPr sz="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dirty="0" sz="800" spc="-5">
                <a:latin typeface="Microsoft YaHei"/>
                <a:cs typeface="Microsoft YaHei"/>
              </a:rPr>
              <a:t>w</a:t>
            </a:r>
            <a:r>
              <a:rPr dirty="0" sz="800" spc="-5">
                <a:latin typeface="Microsoft YaHei"/>
                <a:cs typeface="Microsoft YaHei"/>
              </a:rPr>
              <a:t>ok</a:t>
            </a:r>
            <a:r>
              <a:rPr dirty="0" sz="800" spc="-10">
                <a:latin typeface="Microsoft YaHei"/>
                <a:cs typeface="Microsoft YaHei"/>
              </a:rPr>
              <a:t>e</a:t>
            </a:r>
            <a:r>
              <a:rPr dirty="0" sz="800" spc="-15">
                <a:latin typeface="Microsoft YaHei"/>
                <a:cs typeface="Microsoft YaHei"/>
              </a:rPr>
              <a:t>r</a:t>
            </a:r>
            <a:r>
              <a:rPr dirty="0" sz="800" spc="-10">
                <a:latin typeface="Microsoft YaHei"/>
                <a:cs typeface="Microsoft YaHei"/>
              </a:rPr>
              <a:t>N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181491" y="5983347"/>
            <a:ext cx="1149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Microsoft YaHei"/>
                <a:cs typeface="Microsoft YaHei"/>
              </a:rPr>
              <a:t>...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4983979" y="2731238"/>
            <a:ext cx="1569720" cy="2832735"/>
            <a:chOff x="4983979" y="2731238"/>
            <a:chExt cx="1569720" cy="2832735"/>
          </a:xfrm>
        </p:grpSpPr>
        <p:sp>
          <p:nvSpPr>
            <p:cNvPr id="150" name="object 150"/>
            <p:cNvSpPr/>
            <p:nvPr/>
          </p:nvSpPr>
          <p:spPr>
            <a:xfrm>
              <a:off x="5234622" y="3775881"/>
              <a:ext cx="1319530" cy="1788160"/>
            </a:xfrm>
            <a:custGeom>
              <a:avLst/>
              <a:gdLst/>
              <a:ahLst/>
              <a:cxnLst/>
              <a:rect l="l" t="t" r="r" b="b"/>
              <a:pathLst>
                <a:path w="1319529" h="1788160">
                  <a:moveTo>
                    <a:pt x="98717" y="702754"/>
                  </a:moveTo>
                  <a:lnTo>
                    <a:pt x="97955" y="699871"/>
                  </a:lnTo>
                  <a:lnTo>
                    <a:pt x="93459" y="697255"/>
                  </a:lnTo>
                  <a:lnTo>
                    <a:pt x="90576" y="698004"/>
                  </a:lnTo>
                  <a:lnTo>
                    <a:pt x="54063" y="760590"/>
                  </a:lnTo>
                  <a:lnTo>
                    <a:pt x="54063" y="0"/>
                  </a:lnTo>
                  <a:lnTo>
                    <a:pt x="44640" y="0"/>
                  </a:lnTo>
                  <a:lnTo>
                    <a:pt x="44640" y="760590"/>
                  </a:lnTo>
                  <a:lnTo>
                    <a:pt x="8128" y="698004"/>
                  </a:lnTo>
                  <a:lnTo>
                    <a:pt x="5245" y="697255"/>
                  </a:lnTo>
                  <a:lnTo>
                    <a:pt x="749" y="699871"/>
                  </a:lnTo>
                  <a:lnTo>
                    <a:pt x="0" y="702754"/>
                  </a:lnTo>
                  <a:lnTo>
                    <a:pt x="49352" y="787374"/>
                  </a:lnTo>
                  <a:lnTo>
                    <a:pt x="54813" y="778027"/>
                  </a:lnTo>
                  <a:lnTo>
                    <a:pt x="98717" y="702754"/>
                  </a:lnTo>
                  <a:close/>
                </a:path>
                <a:path w="1319529" h="1788160">
                  <a:moveTo>
                    <a:pt x="633628" y="1701063"/>
                  </a:moveTo>
                  <a:lnTo>
                    <a:pt x="632764" y="1698218"/>
                  </a:lnTo>
                  <a:lnTo>
                    <a:pt x="628167" y="1695767"/>
                  </a:lnTo>
                  <a:lnTo>
                    <a:pt x="625309" y="1696643"/>
                  </a:lnTo>
                  <a:lnTo>
                    <a:pt x="591261" y="1760588"/>
                  </a:lnTo>
                  <a:lnTo>
                    <a:pt x="571080" y="1241806"/>
                  </a:lnTo>
                  <a:lnTo>
                    <a:pt x="561657" y="1242174"/>
                  </a:lnTo>
                  <a:lnTo>
                    <a:pt x="581850" y="1760956"/>
                  </a:lnTo>
                  <a:lnTo>
                    <a:pt x="542937" y="1699844"/>
                  </a:lnTo>
                  <a:lnTo>
                    <a:pt x="540029" y="1699196"/>
                  </a:lnTo>
                  <a:lnTo>
                    <a:pt x="535635" y="1701990"/>
                  </a:lnTo>
                  <a:lnTo>
                    <a:pt x="534987" y="1704911"/>
                  </a:lnTo>
                  <a:lnTo>
                    <a:pt x="587603" y="1787537"/>
                  </a:lnTo>
                  <a:lnTo>
                    <a:pt x="592480" y="1778368"/>
                  </a:lnTo>
                  <a:lnTo>
                    <a:pt x="633628" y="1701063"/>
                  </a:lnTo>
                  <a:close/>
                </a:path>
                <a:path w="1319529" h="1788160">
                  <a:moveTo>
                    <a:pt x="1318971" y="723925"/>
                  </a:moveTo>
                  <a:lnTo>
                    <a:pt x="1318209" y="721042"/>
                  </a:lnTo>
                  <a:lnTo>
                    <a:pt x="1313726" y="718426"/>
                  </a:lnTo>
                  <a:lnTo>
                    <a:pt x="1310830" y="719175"/>
                  </a:lnTo>
                  <a:lnTo>
                    <a:pt x="1274330" y="781761"/>
                  </a:lnTo>
                  <a:lnTo>
                    <a:pt x="1274330" y="21170"/>
                  </a:lnTo>
                  <a:lnTo>
                    <a:pt x="1264907" y="21170"/>
                  </a:lnTo>
                  <a:lnTo>
                    <a:pt x="1264907" y="781761"/>
                  </a:lnTo>
                  <a:lnTo>
                    <a:pt x="1228394" y="719175"/>
                  </a:lnTo>
                  <a:lnTo>
                    <a:pt x="1225511" y="718426"/>
                  </a:lnTo>
                  <a:lnTo>
                    <a:pt x="1221016" y="721042"/>
                  </a:lnTo>
                  <a:lnTo>
                    <a:pt x="1220254" y="723925"/>
                  </a:lnTo>
                  <a:lnTo>
                    <a:pt x="1269619" y="808545"/>
                  </a:lnTo>
                  <a:lnTo>
                    <a:pt x="1275067" y="799185"/>
                  </a:lnTo>
                  <a:lnTo>
                    <a:pt x="1318971" y="723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4986316" y="2731238"/>
              <a:ext cx="681990" cy="282575"/>
            </a:xfrm>
            <a:custGeom>
              <a:avLst/>
              <a:gdLst/>
              <a:ahLst/>
              <a:cxnLst/>
              <a:rect l="l" t="t" r="r" b="b"/>
              <a:pathLst>
                <a:path w="681989" h="282575">
                  <a:moveTo>
                    <a:pt x="681820" y="0"/>
                  </a:moveTo>
                  <a:lnTo>
                    <a:pt x="0" y="0"/>
                  </a:lnTo>
                  <a:lnTo>
                    <a:pt x="0" y="282532"/>
                  </a:lnTo>
                  <a:lnTo>
                    <a:pt x="681820" y="282532"/>
                  </a:lnTo>
                  <a:lnTo>
                    <a:pt x="68182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4983979" y="3067511"/>
              <a:ext cx="680720" cy="281940"/>
            </a:xfrm>
            <a:custGeom>
              <a:avLst/>
              <a:gdLst/>
              <a:ahLst/>
              <a:cxnLst/>
              <a:rect l="l" t="t" r="r" b="b"/>
              <a:pathLst>
                <a:path w="680720" h="281939">
                  <a:moveTo>
                    <a:pt x="680316" y="0"/>
                  </a:moveTo>
                  <a:lnTo>
                    <a:pt x="0" y="0"/>
                  </a:lnTo>
                  <a:lnTo>
                    <a:pt x="0" y="281578"/>
                  </a:lnTo>
                  <a:lnTo>
                    <a:pt x="680316" y="281578"/>
                  </a:lnTo>
                  <a:lnTo>
                    <a:pt x="680316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4994108" y="3418438"/>
              <a:ext cx="681990" cy="243840"/>
            </a:xfrm>
            <a:custGeom>
              <a:avLst/>
              <a:gdLst/>
              <a:ahLst/>
              <a:cxnLst/>
              <a:rect l="l" t="t" r="r" b="b"/>
              <a:pathLst>
                <a:path w="681989" h="243839">
                  <a:moveTo>
                    <a:pt x="681820" y="0"/>
                  </a:moveTo>
                  <a:lnTo>
                    <a:pt x="0" y="0"/>
                  </a:lnTo>
                  <a:lnTo>
                    <a:pt x="0" y="243605"/>
                  </a:lnTo>
                  <a:lnTo>
                    <a:pt x="681820" y="243605"/>
                  </a:lnTo>
                  <a:lnTo>
                    <a:pt x="681820" y="0"/>
                  </a:lnTo>
                  <a:close/>
                </a:path>
              </a:pathLst>
            </a:custGeom>
            <a:solidFill>
              <a:srgbClr val="C9CE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/>
          <p:cNvSpPr txBox="1"/>
          <p:nvPr/>
        </p:nvSpPr>
        <p:spPr>
          <a:xfrm>
            <a:off x="6120711" y="2430952"/>
            <a:ext cx="8356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latin typeface="Microsoft YaHei"/>
                <a:cs typeface="Microsoft YaHei"/>
              </a:rPr>
              <a:t>schedule</a:t>
            </a:r>
            <a:r>
              <a:rPr dirty="0" sz="950" spc="-50">
                <a:latin typeface="Microsoft YaHei"/>
                <a:cs typeface="Microsoft YaHei"/>
              </a:rPr>
              <a:t> </a:t>
            </a:r>
            <a:r>
              <a:rPr dirty="0" sz="950" spc="15">
                <a:latin typeface="Microsoft YaHei"/>
                <a:cs typeface="Microsoft YaHei"/>
              </a:rPr>
              <a:t>task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423897" y="2771717"/>
            <a:ext cx="41783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r</a:t>
            </a:r>
            <a:r>
              <a:rPr dirty="0" sz="950" spc="15">
                <a:latin typeface="Microsoft YaHei"/>
                <a:cs typeface="Microsoft YaHei"/>
              </a:rPr>
              <a:t>ec</a:t>
            </a:r>
            <a:r>
              <a:rPr dirty="0" sz="950" spc="25">
                <a:latin typeface="Microsoft YaHei"/>
                <a:cs typeface="Microsoft YaHei"/>
              </a:rPr>
              <a:t>o</a:t>
            </a:r>
            <a:r>
              <a:rPr dirty="0" sz="950" spc="25">
                <a:latin typeface="Microsoft YaHei"/>
                <a:cs typeface="Microsoft YaHei"/>
              </a:rPr>
              <a:t>rd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4457517" y="3097404"/>
            <a:ext cx="39370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r</a:t>
            </a:r>
            <a:r>
              <a:rPr dirty="0" sz="950" spc="10">
                <a:latin typeface="Microsoft YaHei"/>
                <a:cs typeface="Microsoft YaHei"/>
              </a:rPr>
              <a:t>epla</a:t>
            </a:r>
            <a:r>
              <a:rPr dirty="0" sz="950" spc="20">
                <a:latin typeface="Microsoft YaHei"/>
                <a:cs typeface="Microsoft YaHei"/>
              </a:rPr>
              <a:t>y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643305" y="3450231"/>
            <a:ext cx="22669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0">
                <a:latin typeface="Microsoft YaHei"/>
                <a:cs typeface="Microsoft YaHei"/>
              </a:rPr>
              <a:t>di</a:t>
            </a:r>
            <a:r>
              <a:rPr dirty="0" sz="950" spc="10">
                <a:latin typeface="Microsoft YaHei"/>
                <a:cs typeface="Microsoft YaHei"/>
              </a:rPr>
              <a:t>ff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6434892" y="2717397"/>
            <a:ext cx="704850" cy="930910"/>
            <a:chOff x="6434892" y="2717397"/>
            <a:chExt cx="704850" cy="930910"/>
          </a:xfrm>
        </p:grpSpPr>
        <p:sp>
          <p:nvSpPr>
            <p:cNvPr id="159" name="object 159"/>
            <p:cNvSpPr/>
            <p:nvPr/>
          </p:nvSpPr>
          <p:spPr>
            <a:xfrm>
              <a:off x="6437230" y="2717397"/>
              <a:ext cx="681990" cy="282575"/>
            </a:xfrm>
            <a:custGeom>
              <a:avLst/>
              <a:gdLst/>
              <a:ahLst/>
              <a:cxnLst/>
              <a:rect l="l" t="t" r="r" b="b"/>
              <a:pathLst>
                <a:path w="681990" h="282575">
                  <a:moveTo>
                    <a:pt x="681819" y="0"/>
                  </a:moveTo>
                  <a:lnTo>
                    <a:pt x="0" y="0"/>
                  </a:lnTo>
                  <a:lnTo>
                    <a:pt x="0" y="282531"/>
                  </a:lnTo>
                  <a:lnTo>
                    <a:pt x="681819" y="282531"/>
                  </a:lnTo>
                  <a:lnTo>
                    <a:pt x="681819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6434892" y="3053668"/>
              <a:ext cx="680720" cy="281940"/>
            </a:xfrm>
            <a:custGeom>
              <a:avLst/>
              <a:gdLst/>
              <a:ahLst/>
              <a:cxnLst/>
              <a:rect l="l" t="t" r="r" b="b"/>
              <a:pathLst>
                <a:path w="680720" h="281939">
                  <a:moveTo>
                    <a:pt x="680317" y="0"/>
                  </a:moveTo>
                  <a:lnTo>
                    <a:pt x="0" y="0"/>
                  </a:lnTo>
                  <a:lnTo>
                    <a:pt x="0" y="281578"/>
                  </a:lnTo>
                  <a:lnTo>
                    <a:pt x="680317" y="281578"/>
                  </a:lnTo>
                  <a:lnTo>
                    <a:pt x="680317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6445022" y="3404597"/>
              <a:ext cx="694690" cy="243840"/>
            </a:xfrm>
            <a:custGeom>
              <a:avLst/>
              <a:gdLst/>
              <a:ahLst/>
              <a:cxnLst/>
              <a:rect l="l" t="t" r="r" b="b"/>
              <a:pathLst>
                <a:path w="694690" h="243839">
                  <a:moveTo>
                    <a:pt x="694342" y="0"/>
                  </a:moveTo>
                  <a:lnTo>
                    <a:pt x="0" y="0"/>
                  </a:lnTo>
                  <a:lnTo>
                    <a:pt x="0" y="243605"/>
                  </a:lnTo>
                  <a:lnTo>
                    <a:pt x="694342" y="243605"/>
                  </a:lnTo>
                  <a:lnTo>
                    <a:pt x="694342" y="0"/>
                  </a:lnTo>
                  <a:close/>
                </a:path>
              </a:pathLst>
            </a:custGeom>
            <a:solidFill>
              <a:srgbClr val="C9CE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2" name="object 162"/>
          <p:cNvSpPr txBox="1"/>
          <p:nvPr/>
        </p:nvSpPr>
        <p:spPr>
          <a:xfrm>
            <a:off x="5909542" y="2759655"/>
            <a:ext cx="41783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r</a:t>
            </a:r>
            <a:r>
              <a:rPr dirty="0" sz="950" spc="15">
                <a:latin typeface="Microsoft YaHei"/>
                <a:cs typeface="Microsoft YaHei"/>
              </a:rPr>
              <a:t>ec</a:t>
            </a:r>
            <a:r>
              <a:rPr dirty="0" sz="950" spc="25">
                <a:latin typeface="Microsoft YaHei"/>
                <a:cs typeface="Microsoft YaHei"/>
              </a:rPr>
              <a:t>o</a:t>
            </a:r>
            <a:r>
              <a:rPr dirty="0" sz="950" spc="25">
                <a:latin typeface="Microsoft YaHei"/>
                <a:cs typeface="Microsoft YaHei"/>
              </a:rPr>
              <a:t>rd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922559" y="3082326"/>
            <a:ext cx="39370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r</a:t>
            </a:r>
            <a:r>
              <a:rPr dirty="0" sz="950" spc="10">
                <a:latin typeface="Microsoft YaHei"/>
                <a:cs typeface="Microsoft YaHei"/>
              </a:rPr>
              <a:t>epla</a:t>
            </a:r>
            <a:r>
              <a:rPr dirty="0" sz="950" spc="20">
                <a:latin typeface="Microsoft YaHei"/>
                <a:cs typeface="Microsoft YaHei"/>
              </a:rPr>
              <a:t>y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094218" y="3438169"/>
            <a:ext cx="22669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0">
                <a:latin typeface="Microsoft YaHei"/>
                <a:cs typeface="Microsoft YaHei"/>
              </a:rPr>
              <a:t>di</a:t>
            </a:r>
            <a:r>
              <a:rPr dirty="0" sz="950" spc="10">
                <a:latin typeface="Microsoft YaHei"/>
                <a:cs typeface="Microsoft YaHei"/>
              </a:rPr>
              <a:t>ff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610142" y="2038339"/>
            <a:ext cx="2962910" cy="1649095"/>
            <a:chOff x="610142" y="2038339"/>
            <a:chExt cx="2962910" cy="1649095"/>
          </a:xfrm>
        </p:grpSpPr>
        <p:sp>
          <p:nvSpPr>
            <p:cNvPr id="166" name="object 166"/>
            <p:cNvSpPr/>
            <p:nvPr/>
          </p:nvSpPr>
          <p:spPr>
            <a:xfrm>
              <a:off x="613317" y="2202811"/>
              <a:ext cx="2956560" cy="1481455"/>
            </a:xfrm>
            <a:custGeom>
              <a:avLst/>
              <a:gdLst/>
              <a:ahLst/>
              <a:cxnLst/>
              <a:rect l="l" t="t" r="r" b="b"/>
              <a:pathLst>
                <a:path w="2956560" h="1481454">
                  <a:moveTo>
                    <a:pt x="0" y="0"/>
                  </a:moveTo>
                  <a:lnTo>
                    <a:pt x="2956372" y="0"/>
                  </a:lnTo>
                  <a:lnTo>
                    <a:pt x="2956372" y="1481060"/>
                  </a:lnTo>
                  <a:lnTo>
                    <a:pt x="0" y="1481060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738772" y="2038339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300" y="0"/>
                  </a:moveTo>
                  <a:lnTo>
                    <a:pt x="50754" y="0"/>
                  </a:lnTo>
                  <a:lnTo>
                    <a:pt x="30998" y="3988"/>
                  </a:lnTo>
                  <a:lnTo>
                    <a:pt x="14865" y="14865"/>
                  </a:lnTo>
                  <a:lnTo>
                    <a:pt x="3988" y="30999"/>
                  </a:lnTo>
                  <a:lnTo>
                    <a:pt x="0" y="50755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8" y="300528"/>
                  </a:lnTo>
                  <a:lnTo>
                    <a:pt x="50754" y="304516"/>
                  </a:lnTo>
                  <a:lnTo>
                    <a:pt x="1057300" y="304516"/>
                  </a:lnTo>
                  <a:lnTo>
                    <a:pt x="1077055" y="300528"/>
                  </a:lnTo>
                  <a:lnTo>
                    <a:pt x="1093188" y="289651"/>
                  </a:lnTo>
                  <a:lnTo>
                    <a:pt x="1104065" y="273518"/>
                  </a:lnTo>
                  <a:lnTo>
                    <a:pt x="1108054" y="253762"/>
                  </a:lnTo>
                  <a:lnTo>
                    <a:pt x="1108054" y="50755"/>
                  </a:lnTo>
                  <a:lnTo>
                    <a:pt x="1104065" y="30999"/>
                  </a:lnTo>
                  <a:lnTo>
                    <a:pt x="1093188" y="14865"/>
                  </a:lnTo>
                  <a:lnTo>
                    <a:pt x="1077055" y="3988"/>
                  </a:lnTo>
                  <a:lnTo>
                    <a:pt x="1057300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847085" y="245440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847085" y="245440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0" name="object 170"/>
          <p:cNvSpPr txBox="1"/>
          <p:nvPr/>
        </p:nvSpPr>
        <p:spPr>
          <a:xfrm>
            <a:off x="847085" y="2454405"/>
            <a:ext cx="1110615" cy="2952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810"/>
              </a:spcBef>
            </a:pPr>
            <a:r>
              <a:rPr dirty="0" sz="950" spc="20">
                <a:latin typeface="Microsoft YaHei"/>
                <a:cs typeface="Microsoft YaHei"/>
              </a:rPr>
              <a:t>ES </a:t>
            </a:r>
            <a:r>
              <a:rPr dirty="0" sz="950" spc="15">
                <a:latin typeface="Microsoft YaHei"/>
                <a:cs typeface="Microsoft YaHei"/>
              </a:rPr>
              <a:t>Aliyun</a:t>
            </a:r>
            <a:r>
              <a:rPr dirty="0" sz="950" spc="-30">
                <a:latin typeface="Microsoft YaHei"/>
                <a:cs typeface="Microsoft YaHei"/>
              </a:rPr>
              <a:t> </a:t>
            </a:r>
            <a:r>
              <a:rPr dirty="0" sz="950" spc="20">
                <a:latin typeface="Microsoft YaHei"/>
                <a:cs typeface="Microsoft YaHei"/>
              </a:rPr>
              <a:t>SDK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826767" y="2451230"/>
            <a:ext cx="2493010" cy="688340"/>
            <a:chOff x="826767" y="2451230"/>
            <a:chExt cx="2493010" cy="688340"/>
          </a:xfrm>
        </p:grpSpPr>
        <p:sp>
          <p:nvSpPr>
            <p:cNvPr id="172" name="object 172"/>
            <p:cNvSpPr/>
            <p:nvPr/>
          </p:nvSpPr>
          <p:spPr>
            <a:xfrm>
              <a:off x="829942" y="2841157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829942" y="2841157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2206049" y="245440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3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3" y="294746"/>
                  </a:lnTo>
                  <a:lnTo>
                    <a:pt x="1110393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2206049" y="245440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6" name="object 176"/>
          <p:cNvSpPr txBox="1"/>
          <p:nvPr/>
        </p:nvSpPr>
        <p:spPr>
          <a:xfrm>
            <a:off x="2206049" y="2454405"/>
            <a:ext cx="1110615" cy="29527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309880">
              <a:lnSpc>
                <a:spcPct val="100000"/>
              </a:lnSpc>
              <a:spcBef>
                <a:spcPts val="735"/>
              </a:spcBef>
            </a:pPr>
            <a:r>
              <a:rPr dirty="0" sz="950" spc="35">
                <a:latin typeface="Microsoft YaHei"/>
                <a:cs typeface="Microsoft YaHei"/>
              </a:rPr>
              <a:t>流量监控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829942" y="2841157"/>
            <a:ext cx="1110615" cy="29527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730"/>
              </a:spcBef>
            </a:pPr>
            <a:r>
              <a:rPr dirty="0" sz="950" spc="35">
                <a:latin typeface="Microsoft YaHei"/>
                <a:cs typeface="Microsoft YaHei"/>
              </a:rPr>
              <a:t>流量解析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2203653" y="2837982"/>
            <a:ext cx="1116965" cy="301625"/>
            <a:chOff x="2203653" y="2837982"/>
            <a:chExt cx="1116965" cy="301625"/>
          </a:xfrm>
        </p:grpSpPr>
        <p:sp>
          <p:nvSpPr>
            <p:cNvPr id="179" name="object 179"/>
            <p:cNvSpPr/>
            <p:nvPr/>
          </p:nvSpPr>
          <p:spPr>
            <a:xfrm>
              <a:off x="2206828" y="284115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2206828" y="2841157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 txBox="1"/>
          <p:nvPr/>
        </p:nvSpPr>
        <p:spPr>
          <a:xfrm>
            <a:off x="2206828" y="2841157"/>
            <a:ext cx="1110615" cy="29527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312420">
              <a:lnSpc>
                <a:spcPct val="100000"/>
              </a:lnSpc>
              <a:spcBef>
                <a:spcPts val="800"/>
              </a:spcBef>
            </a:pPr>
            <a:r>
              <a:rPr dirty="0" sz="950" spc="35">
                <a:latin typeface="Microsoft YaHei"/>
                <a:cs typeface="Microsoft YaHei"/>
              </a:rPr>
              <a:t>链路串联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82" name="object 182"/>
          <p:cNvGrpSpPr/>
          <p:nvPr/>
        </p:nvGrpSpPr>
        <p:grpSpPr>
          <a:xfrm>
            <a:off x="826767" y="3236134"/>
            <a:ext cx="1116965" cy="301625"/>
            <a:chOff x="826767" y="3236134"/>
            <a:chExt cx="1116965" cy="301625"/>
          </a:xfrm>
        </p:grpSpPr>
        <p:sp>
          <p:nvSpPr>
            <p:cNvPr id="183" name="object 183"/>
            <p:cNvSpPr/>
            <p:nvPr/>
          </p:nvSpPr>
          <p:spPr>
            <a:xfrm>
              <a:off x="829942" y="323930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829942" y="323930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5" name="object 185"/>
          <p:cNvSpPr txBox="1"/>
          <p:nvPr/>
        </p:nvSpPr>
        <p:spPr>
          <a:xfrm>
            <a:off x="829942" y="3239309"/>
            <a:ext cx="1110615" cy="29527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610"/>
              </a:spcBef>
            </a:pPr>
            <a:r>
              <a:rPr dirty="0" sz="950" spc="35">
                <a:latin typeface="Microsoft YaHei"/>
                <a:cs typeface="Microsoft YaHei"/>
              </a:rPr>
              <a:t>数据脱敏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86" name="object 186"/>
          <p:cNvGrpSpPr/>
          <p:nvPr/>
        </p:nvGrpSpPr>
        <p:grpSpPr>
          <a:xfrm>
            <a:off x="2203687" y="3236168"/>
            <a:ext cx="1116965" cy="301625"/>
            <a:chOff x="2203687" y="3236168"/>
            <a:chExt cx="1116965" cy="301625"/>
          </a:xfrm>
        </p:grpSpPr>
        <p:sp>
          <p:nvSpPr>
            <p:cNvPr id="187" name="object 187"/>
            <p:cNvSpPr/>
            <p:nvPr/>
          </p:nvSpPr>
          <p:spPr>
            <a:xfrm>
              <a:off x="2206828" y="323930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2206828" y="323930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9" name="object 189"/>
          <p:cNvSpPr txBox="1"/>
          <p:nvPr/>
        </p:nvSpPr>
        <p:spPr>
          <a:xfrm>
            <a:off x="2206828" y="3239309"/>
            <a:ext cx="1110615" cy="29527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730"/>
              </a:spcBef>
            </a:pPr>
            <a:r>
              <a:rPr dirty="0" sz="950" spc="35">
                <a:latin typeface="Microsoft YaHei"/>
                <a:cs typeface="Microsoft YaHei"/>
              </a:rPr>
              <a:t>流量编排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90" name="object 190"/>
          <p:cNvGrpSpPr/>
          <p:nvPr/>
        </p:nvGrpSpPr>
        <p:grpSpPr>
          <a:xfrm>
            <a:off x="592999" y="5730000"/>
            <a:ext cx="2962910" cy="1657350"/>
            <a:chOff x="592999" y="5730000"/>
            <a:chExt cx="2962910" cy="1657350"/>
          </a:xfrm>
        </p:grpSpPr>
        <p:sp>
          <p:nvSpPr>
            <p:cNvPr id="191" name="object 191"/>
            <p:cNvSpPr/>
            <p:nvPr/>
          </p:nvSpPr>
          <p:spPr>
            <a:xfrm>
              <a:off x="596174" y="5902614"/>
              <a:ext cx="2956560" cy="1481455"/>
            </a:xfrm>
            <a:custGeom>
              <a:avLst/>
              <a:gdLst/>
              <a:ahLst/>
              <a:cxnLst/>
              <a:rect l="l" t="t" r="r" b="b"/>
              <a:pathLst>
                <a:path w="2956560" h="1481454">
                  <a:moveTo>
                    <a:pt x="0" y="0"/>
                  </a:moveTo>
                  <a:lnTo>
                    <a:pt x="2956372" y="0"/>
                  </a:lnTo>
                  <a:lnTo>
                    <a:pt x="2956372" y="1481060"/>
                  </a:lnTo>
                  <a:lnTo>
                    <a:pt x="0" y="1481060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721630" y="5730000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301" y="0"/>
                  </a:moveTo>
                  <a:lnTo>
                    <a:pt x="50754" y="0"/>
                  </a:lnTo>
                  <a:lnTo>
                    <a:pt x="30998" y="3988"/>
                  </a:lnTo>
                  <a:lnTo>
                    <a:pt x="14865" y="14865"/>
                  </a:lnTo>
                  <a:lnTo>
                    <a:pt x="3988" y="30997"/>
                  </a:lnTo>
                  <a:lnTo>
                    <a:pt x="0" y="50754"/>
                  </a:lnTo>
                  <a:lnTo>
                    <a:pt x="0" y="253761"/>
                  </a:lnTo>
                  <a:lnTo>
                    <a:pt x="3988" y="273517"/>
                  </a:lnTo>
                  <a:lnTo>
                    <a:pt x="14865" y="289650"/>
                  </a:lnTo>
                  <a:lnTo>
                    <a:pt x="30998" y="300528"/>
                  </a:lnTo>
                  <a:lnTo>
                    <a:pt x="50754" y="304516"/>
                  </a:lnTo>
                  <a:lnTo>
                    <a:pt x="1057301" y="304516"/>
                  </a:lnTo>
                  <a:lnTo>
                    <a:pt x="1077057" y="300528"/>
                  </a:lnTo>
                  <a:lnTo>
                    <a:pt x="1093189" y="289650"/>
                  </a:lnTo>
                  <a:lnTo>
                    <a:pt x="1104066" y="273517"/>
                  </a:lnTo>
                  <a:lnTo>
                    <a:pt x="1108055" y="253761"/>
                  </a:lnTo>
                  <a:lnTo>
                    <a:pt x="1108055" y="50754"/>
                  </a:lnTo>
                  <a:lnTo>
                    <a:pt x="1104066" y="30997"/>
                  </a:lnTo>
                  <a:lnTo>
                    <a:pt x="1093189" y="14865"/>
                  </a:lnTo>
                  <a:lnTo>
                    <a:pt x="1077057" y="3988"/>
                  </a:lnTo>
                  <a:lnTo>
                    <a:pt x="1057301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829942" y="614606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829942" y="614606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5" name="object 195"/>
          <p:cNvSpPr txBox="1"/>
          <p:nvPr/>
        </p:nvSpPr>
        <p:spPr>
          <a:xfrm>
            <a:off x="829942" y="6146065"/>
            <a:ext cx="1110615" cy="29527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730"/>
              </a:spcBef>
            </a:pPr>
            <a:r>
              <a:rPr dirty="0" sz="950" spc="35">
                <a:latin typeface="Microsoft YaHei"/>
                <a:cs typeface="Microsoft YaHei"/>
              </a:rPr>
              <a:t>鉴权处理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809624" y="6142890"/>
            <a:ext cx="2493010" cy="688340"/>
            <a:chOff x="809624" y="6142890"/>
            <a:chExt cx="2493010" cy="688340"/>
          </a:xfrm>
        </p:grpSpPr>
        <p:sp>
          <p:nvSpPr>
            <p:cNvPr id="197" name="object 197"/>
            <p:cNvSpPr/>
            <p:nvPr/>
          </p:nvSpPr>
          <p:spPr>
            <a:xfrm>
              <a:off x="812799" y="653281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812799" y="653281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2188906" y="614606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2188906" y="614606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/>
          <p:cNvSpPr txBox="1"/>
          <p:nvPr/>
        </p:nvSpPr>
        <p:spPr>
          <a:xfrm>
            <a:off x="2188906" y="6146065"/>
            <a:ext cx="1110615" cy="29527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730"/>
              </a:spcBef>
            </a:pPr>
            <a:r>
              <a:rPr dirty="0" sz="950" spc="35">
                <a:latin typeface="Microsoft YaHei"/>
                <a:cs typeface="Microsoft YaHei"/>
              </a:rPr>
              <a:t>时序场景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812799" y="6532818"/>
            <a:ext cx="1110615" cy="29527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314960">
              <a:lnSpc>
                <a:spcPct val="100000"/>
              </a:lnSpc>
              <a:spcBef>
                <a:spcPts val="844"/>
              </a:spcBef>
            </a:pPr>
            <a:r>
              <a:rPr dirty="0" sz="950" spc="35">
                <a:latin typeface="Microsoft YaHei"/>
                <a:cs typeface="Microsoft YaHei"/>
              </a:rPr>
              <a:t>流量偏移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2186510" y="6529643"/>
            <a:ext cx="1116965" cy="301625"/>
            <a:chOff x="2186510" y="6529643"/>
            <a:chExt cx="1116965" cy="301625"/>
          </a:xfrm>
        </p:grpSpPr>
        <p:sp>
          <p:nvSpPr>
            <p:cNvPr id="204" name="object 204"/>
            <p:cNvSpPr/>
            <p:nvPr/>
          </p:nvSpPr>
          <p:spPr>
            <a:xfrm>
              <a:off x="2189685" y="653281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2189685" y="653281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6" name="object 206"/>
          <p:cNvSpPr txBox="1"/>
          <p:nvPr/>
        </p:nvSpPr>
        <p:spPr>
          <a:xfrm>
            <a:off x="2189685" y="6532818"/>
            <a:ext cx="1110615" cy="29527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750"/>
              </a:spcBef>
            </a:pPr>
            <a:r>
              <a:rPr dirty="0" sz="950" spc="35">
                <a:latin typeface="Microsoft YaHei"/>
                <a:cs typeface="Microsoft YaHei"/>
              </a:rPr>
              <a:t>线程管理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809624" y="6927794"/>
            <a:ext cx="1116965" cy="301625"/>
            <a:chOff x="809624" y="6927794"/>
            <a:chExt cx="1116965" cy="301625"/>
          </a:xfrm>
        </p:grpSpPr>
        <p:sp>
          <p:nvSpPr>
            <p:cNvPr id="208" name="object 208"/>
            <p:cNvSpPr/>
            <p:nvPr/>
          </p:nvSpPr>
          <p:spPr>
            <a:xfrm>
              <a:off x="812799" y="693096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812799" y="693096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0" name="object 210"/>
          <p:cNvSpPr txBox="1"/>
          <p:nvPr/>
        </p:nvSpPr>
        <p:spPr>
          <a:xfrm>
            <a:off x="812799" y="6930969"/>
            <a:ext cx="1110615" cy="2952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13690">
              <a:lnSpc>
                <a:spcPct val="100000"/>
              </a:lnSpc>
              <a:spcBef>
                <a:spcPts val="725"/>
              </a:spcBef>
            </a:pPr>
            <a:r>
              <a:rPr dirty="0" sz="950" spc="35">
                <a:latin typeface="Microsoft YaHei"/>
                <a:cs typeface="Microsoft YaHei"/>
              </a:rPr>
              <a:t>流量染色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11" name="object 211"/>
          <p:cNvGrpSpPr/>
          <p:nvPr/>
        </p:nvGrpSpPr>
        <p:grpSpPr>
          <a:xfrm>
            <a:off x="2186510" y="6927794"/>
            <a:ext cx="1116965" cy="301625"/>
            <a:chOff x="2186510" y="6927794"/>
            <a:chExt cx="1116965" cy="301625"/>
          </a:xfrm>
        </p:grpSpPr>
        <p:sp>
          <p:nvSpPr>
            <p:cNvPr id="212" name="object 212"/>
            <p:cNvSpPr/>
            <p:nvPr/>
          </p:nvSpPr>
          <p:spPr>
            <a:xfrm>
              <a:off x="2189685" y="693096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2189685" y="693096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4" name="object 214"/>
          <p:cNvGrpSpPr/>
          <p:nvPr/>
        </p:nvGrpSpPr>
        <p:grpSpPr>
          <a:xfrm>
            <a:off x="592999" y="7526163"/>
            <a:ext cx="2962910" cy="1649095"/>
            <a:chOff x="592999" y="7526163"/>
            <a:chExt cx="2962910" cy="1649095"/>
          </a:xfrm>
        </p:grpSpPr>
        <p:sp>
          <p:nvSpPr>
            <p:cNvPr id="215" name="object 215"/>
            <p:cNvSpPr/>
            <p:nvPr/>
          </p:nvSpPr>
          <p:spPr>
            <a:xfrm>
              <a:off x="596174" y="7690634"/>
              <a:ext cx="2956560" cy="1481455"/>
            </a:xfrm>
            <a:custGeom>
              <a:avLst/>
              <a:gdLst/>
              <a:ahLst/>
              <a:cxnLst/>
              <a:rect l="l" t="t" r="r" b="b"/>
              <a:pathLst>
                <a:path w="2956560" h="1481454">
                  <a:moveTo>
                    <a:pt x="0" y="0"/>
                  </a:moveTo>
                  <a:lnTo>
                    <a:pt x="2956372" y="0"/>
                  </a:lnTo>
                  <a:lnTo>
                    <a:pt x="2956372" y="1481060"/>
                  </a:lnTo>
                  <a:lnTo>
                    <a:pt x="0" y="1481060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721630" y="7526163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301" y="0"/>
                  </a:moveTo>
                  <a:lnTo>
                    <a:pt x="50754" y="0"/>
                  </a:lnTo>
                  <a:lnTo>
                    <a:pt x="30998" y="3988"/>
                  </a:lnTo>
                  <a:lnTo>
                    <a:pt x="14865" y="14865"/>
                  </a:lnTo>
                  <a:lnTo>
                    <a:pt x="3988" y="30998"/>
                  </a:lnTo>
                  <a:lnTo>
                    <a:pt x="0" y="50754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8" y="300528"/>
                  </a:lnTo>
                  <a:lnTo>
                    <a:pt x="50754" y="304516"/>
                  </a:lnTo>
                  <a:lnTo>
                    <a:pt x="1057301" y="304516"/>
                  </a:lnTo>
                  <a:lnTo>
                    <a:pt x="1077057" y="300528"/>
                  </a:lnTo>
                  <a:lnTo>
                    <a:pt x="1093189" y="289651"/>
                  </a:lnTo>
                  <a:lnTo>
                    <a:pt x="1104066" y="273518"/>
                  </a:lnTo>
                  <a:lnTo>
                    <a:pt x="1108055" y="253762"/>
                  </a:lnTo>
                  <a:lnTo>
                    <a:pt x="1108055" y="50754"/>
                  </a:lnTo>
                  <a:lnTo>
                    <a:pt x="1104066" y="30998"/>
                  </a:lnTo>
                  <a:lnTo>
                    <a:pt x="1093189" y="14865"/>
                  </a:lnTo>
                  <a:lnTo>
                    <a:pt x="1077057" y="3988"/>
                  </a:lnTo>
                  <a:lnTo>
                    <a:pt x="1057301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829942" y="794222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829942" y="7942228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9" name="object 219"/>
          <p:cNvSpPr txBox="1"/>
          <p:nvPr/>
        </p:nvSpPr>
        <p:spPr>
          <a:xfrm>
            <a:off x="829942" y="7942229"/>
            <a:ext cx="1110615" cy="29527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550"/>
              </a:spcBef>
            </a:pPr>
            <a:r>
              <a:rPr dirty="0" sz="950" spc="35">
                <a:latin typeface="Microsoft YaHei"/>
                <a:cs typeface="Microsoft YaHei"/>
              </a:rPr>
              <a:t>对比规则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809624" y="7939054"/>
            <a:ext cx="2493010" cy="688340"/>
            <a:chOff x="809624" y="7939054"/>
            <a:chExt cx="2493010" cy="688340"/>
          </a:xfrm>
        </p:grpSpPr>
        <p:sp>
          <p:nvSpPr>
            <p:cNvPr id="221" name="object 221"/>
            <p:cNvSpPr/>
            <p:nvPr/>
          </p:nvSpPr>
          <p:spPr>
            <a:xfrm>
              <a:off x="812799" y="832898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812799" y="832898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2188906" y="794222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2188906" y="794222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5" name="object 225"/>
          <p:cNvSpPr txBox="1"/>
          <p:nvPr/>
        </p:nvSpPr>
        <p:spPr>
          <a:xfrm>
            <a:off x="2188906" y="7942229"/>
            <a:ext cx="1110615" cy="29527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278130">
              <a:lnSpc>
                <a:spcPct val="100000"/>
              </a:lnSpc>
              <a:spcBef>
                <a:spcPts val="645"/>
              </a:spcBef>
            </a:pPr>
            <a:r>
              <a:rPr dirty="0" sz="950" spc="35">
                <a:latin typeface="Microsoft YaHei"/>
                <a:cs typeface="Microsoft YaHei"/>
              </a:rPr>
              <a:t>校验规则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812799" y="8328981"/>
            <a:ext cx="1110615" cy="29527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640"/>
              </a:spcBef>
            </a:pPr>
            <a:r>
              <a:rPr dirty="0" sz="950" spc="35">
                <a:latin typeface="Microsoft YaHei"/>
                <a:cs typeface="Microsoft YaHei"/>
              </a:rPr>
              <a:t>降噪去重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27" name="object 227"/>
          <p:cNvGrpSpPr/>
          <p:nvPr/>
        </p:nvGrpSpPr>
        <p:grpSpPr>
          <a:xfrm>
            <a:off x="2186510" y="8325806"/>
            <a:ext cx="1116965" cy="301625"/>
            <a:chOff x="2186510" y="8325806"/>
            <a:chExt cx="1116965" cy="301625"/>
          </a:xfrm>
        </p:grpSpPr>
        <p:sp>
          <p:nvSpPr>
            <p:cNvPr id="228" name="object 228"/>
            <p:cNvSpPr/>
            <p:nvPr/>
          </p:nvSpPr>
          <p:spPr>
            <a:xfrm>
              <a:off x="2189685" y="832898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2189685" y="832898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0" name="object 230"/>
          <p:cNvSpPr txBox="1"/>
          <p:nvPr/>
        </p:nvSpPr>
        <p:spPr>
          <a:xfrm>
            <a:off x="2189685" y="8328981"/>
            <a:ext cx="1110615" cy="29527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280670">
              <a:lnSpc>
                <a:spcPct val="100000"/>
              </a:lnSpc>
              <a:spcBef>
                <a:spcPts val="640"/>
              </a:spcBef>
            </a:pPr>
            <a:r>
              <a:rPr dirty="0" sz="950" spc="35">
                <a:latin typeface="Microsoft YaHei"/>
                <a:cs typeface="Microsoft YaHei"/>
              </a:rPr>
              <a:t>场景还原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809657" y="8723992"/>
            <a:ext cx="2493645" cy="301625"/>
            <a:chOff x="809657" y="8723992"/>
            <a:chExt cx="2493645" cy="301625"/>
          </a:xfrm>
        </p:grpSpPr>
        <p:sp>
          <p:nvSpPr>
            <p:cNvPr id="232" name="object 232"/>
            <p:cNvSpPr/>
            <p:nvPr/>
          </p:nvSpPr>
          <p:spPr>
            <a:xfrm>
              <a:off x="812799" y="872713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812799" y="872713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2189685" y="872713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2189685" y="872713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6" name="object 236"/>
          <p:cNvSpPr txBox="1"/>
          <p:nvPr/>
        </p:nvSpPr>
        <p:spPr>
          <a:xfrm>
            <a:off x="2189685" y="8727133"/>
            <a:ext cx="1110615" cy="29527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297815">
              <a:lnSpc>
                <a:spcPct val="100000"/>
              </a:lnSpc>
              <a:spcBef>
                <a:spcPts val="735"/>
              </a:spcBef>
            </a:pPr>
            <a:r>
              <a:rPr dirty="0" sz="950" spc="35">
                <a:latin typeface="Microsoft YaHei"/>
                <a:cs typeface="Microsoft YaHei"/>
              </a:rPr>
              <a:t>告警通知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2189685" y="6930969"/>
            <a:ext cx="1110615" cy="29527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294005">
              <a:lnSpc>
                <a:spcPct val="100000"/>
              </a:lnSpc>
              <a:spcBef>
                <a:spcPts val="795"/>
              </a:spcBef>
            </a:pPr>
            <a:r>
              <a:rPr dirty="0" sz="950" spc="35">
                <a:latin typeface="Microsoft YaHei"/>
                <a:cs typeface="Microsoft YaHei"/>
              </a:rPr>
              <a:t>规则验证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812799" y="8727133"/>
            <a:ext cx="1110615" cy="29527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311150">
              <a:lnSpc>
                <a:spcPct val="100000"/>
              </a:lnSpc>
              <a:spcBef>
                <a:spcPts val="640"/>
              </a:spcBef>
            </a:pPr>
            <a:r>
              <a:rPr dirty="0" sz="950" spc="35">
                <a:latin typeface="Microsoft YaHei"/>
                <a:cs typeface="Microsoft YaHei"/>
              </a:rPr>
              <a:t>比对报告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39" name="object 239"/>
          <p:cNvGrpSpPr/>
          <p:nvPr/>
        </p:nvGrpSpPr>
        <p:grpSpPr>
          <a:xfrm>
            <a:off x="625727" y="3873585"/>
            <a:ext cx="2962910" cy="1649095"/>
            <a:chOff x="625727" y="3873585"/>
            <a:chExt cx="2962910" cy="1649095"/>
          </a:xfrm>
        </p:grpSpPr>
        <p:sp>
          <p:nvSpPr>
            <p:cNvPr id="240" name="object 240"/>
            <p:cNvSpPr/>
            <p:nvPr/>
          </p:nvSpPr>
          <p:spPr>
            <a:xfrm>
              <a:off x="628902" y="4038056"/>
              <a:ext cx="2956560" cy="1481455"/>
            </a:xfrm>
            <a:custGeom>
              <a:avLst/>
              <a:gdLst/>
              <a:ahLst/>
              <a:cxnLst/>
              <a:rect l="l" t="t" r="r" b="b"/>
              <a:pathLst>
                <a:path w="2956560" h="1481454">
                  <a:moveTo>
                    <a:pt x="0" y="0"/>
                  </a:moveTo>
                  <a:lnTo>
                    <a:pt x="2956372" y="0"/>
                  </a:lnTo>
                  <a:lnTo>
                    <a:pt x="2956372" y="1481060"/>
                  </a:lnTo>
                  <a:lnTo>
                    <a:pt x="0" y="1481060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754357" y="3873585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300" y="0"/>
                  </a:moveTo>
                  <a:lnTo>
                    <a:pt x="50754" y="0"/>
                  </a:lnTo>
                  <a:lnTo>
                    <a:pt x="30998" y="3988"/>
                  </a:lnTo>
                  <a:lnTo>
                    <a:pt x="14865" y="14865"/>
                  </a:lnTo>
                  <a:lnTo>
                    <a:pt x="3988" y="30998"/>
                  </a:lnTo>
                  <a:lnTo>
                    <a:pt x="0" y="50754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8" y="300528"/>
                  </a:lnTo>
                  <a:lnTo>
                    <a:pt x="50754" y="304516"/>
                  </a:lnTo>
                  <a:lnTo>
                    <a:pt x="1057300" y="304516"/>
                  </a:lnTo>
                  <a:lnTo>
                    <a:pt x="1077056" y="300528"/>
                  </a:lnTo>
                  <a:lnTo>
                    <a:pt x="1093189" y="289651"/>
                  </a:lnTo>
                  <a:lnTo>
                    <a:pt x="1104067" y="273518"/>
                  </a:lnTo>
                  <a:lnTo>
                    <a:pt x="1108055" y="253762"/>
                  </a:lnTo>
                  <a:lnTo>
                    <a:pt x="1108055" y="50754"/>
                  </a:lnTo>
                  <a:lnTo>
                    <a:pt x="1104067" y="30998"/>
                  </a:lnTo>
                  <a:lnTo>
                    <a:pt x="1093189" y="14865"/>
                  </a:lnTo>
                  <a:lnTo>
                    <a:pt x="1077056" y="3988"/>
                  </a:lnTo>
                  <a:lnTo>
                    <a:pt x="1057300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2" name="object 242"/>
          <p:cNvSpPr txBox="1"/>
          <p:nvPr/>
        </p:nvSpPr>
        <p:spPr>
          <a:xfrm>
            <a:off x="404486" y="1867354"/>
            <a:ext cx="3395979" cy="7574280"/>
          </a:xfrm>
          <a:prstGeom prst="rect">
            <a:avLst/>
          </a:prstGeom>
          <a:ln w="12565">
            <a:solidFill>
              <a:srgbClr val="000000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472440">
              <a:lnSpc>
                <a:spcPct val="100000"/>
              </a:lnSpc>
              <a:spcBef>
                <a:spcPts val="5"/>
              </a:spcBef>
            </a:pPr>
            <a:r>
              <a:rPr dirty="0" sz="950" spc="20">
                <a:solidFill>
                  <a:srgbClr val="FFFFFF"/>
                </a:solidFill>
                <a:latin typeface="Microsoft YaHei"/>
                <a:cs typeface="Microsoft YaHei"/>
              </a:rPr>
              <a:t>Record</a:t>
            </a:r>
            <a:r>
              <a:rPr dirty="0" sz="950" spc="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9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650">
              <a:latin typeface="Microsoft YaHei"/>
              <a:cs typeface="Microsoft YaHei"/>
            </a:endParaRPr>
          </a:p>
          <a:p>
            <a:pPr marL="474980">
              <a:lnSpc>
                <a:spcPct val="100000"/>
              </a:lnSpc>
              <a:spcBef>
                <a:spcPts val="5"/>
              </a:spcBef>
            </a:pPr>
            <a:r>
              <a:rPr dirty="0" sz="950" spc="20">
                <a:solidFill>
                  <a:srgbClr val="FFFFFF"/>
                </a:solidFill>
                <a:latin typeface="Microsoft YaHei"/>
                <a:cs typeface="Microsoft YaHei"/>
              </a:rPr>
              <a:t>Model</a:t>
            </a:r>
            <a:r>
              <a:rPr dirty="0" sz="950" spc="-7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9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Microsoft YaHei"/>
              <a:cs typeface="Microsoft YaHei"/>
            </a:endParaRPr>
          </a:p>
          <a:p>
            <a:pPr marL="448309">
              <a:lnSpc>
                <a:spcPct val="100000"/>
              </a:lnSpc>
            </a:pP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Replay</a:t>
            </a:r>
            <a:r>
              <a:rPr dirty="0" sz="950" spc="-7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9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50">
              <a:latin typeface="Microsoft YaHei"/>
              <a:cs typeface="Microsoft YaHei"/>
            </a:endParaRPr>
          </a:p>
          <a:p>
            <a:pPr marL="524510">
              <a:lnSpc>
                <a:spcPct val="100000"/>
              </a:lnSpc>
              <a:spcBef>
                <a:spcPts val="5"/>
              </a:spcBef>
            </a:pP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Diff</a:t>
            </a:r>
            <a:r>
              <a:rPr dirty="0" sz="950" spc="1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859494" y="4286474"/>
            <a:ext cx="1116965" cy="301625"/>
            <a:chOff x="859494" y="4286474"/>
            <a:chExt cx="1116965" cy="301625"/>
          </a:xfrm>
        </p:grpSpPr>
        <p:sp>
          <p:nvSpPr>
            <p:cNvPr id="244" name="object 244"/>
            <p:cNvSpPr/>
            <p:nvPr/>
          </p:nvSpPr>
          <p:spPr>
            <a:xfrm>
              <a:off x="862669" y="428964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1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1" y="294747"/>
                  </a:lnTo>
                  <a:lnTo>
                    <a:pt x="1110391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862669" y="428964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6" name="object 246"/>
          <p:cNvSpPr txBox="1"/>
          <p:nvPr/>
        </p:nvSpPr>
        <p:spPr>
          <a:xfrm>
            <a:off x="862669" y="4289649"/>
            <a:ext cx="1110615" cy="29527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287655">
              <a:lnSpc>
                <a:spcPct val="100000"/>
              </a:lnSpc>
              <a:spcBef>
                <a:spcPts val="650"/>
              </a:spcBef>
            </a:pPr>
            <a:r>
              <a:rPr dirty="0" sz="950" spc="35">
                <a:latin typeface="Microsoft YaHei"/>
                <a:cs typeface="Microsoft YaHei"/>
              </a:rPr>
              <a:t>业务</a:t>
            </a:r>
            <a:r>
              <a:rPr dirty="0" sz="950" spc="15">
                <a:latin typeface="Microsoft YaHei"/>
                <a:cs typeface="Microsoft YaHei"/>
              </a:rPr>
              <a:t>API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47" name="object 247"/>
          <p:cNvGrpSpPr/>
          <p:nvPr/>
        </p:nvGrpSpPr>
        <p:grpSpPr>
          <a:xfrm>
            <a:off x="842351" y="4286474"/>
            <a:ext cx="2493010" cy="688340"/>
            <a:chOff x="842351" y="4286474"/>
            <a:chExt cx="2493010" cy="688340"/>
          </a:xfrm>
        </p:grpSpPr>
        <p:sp>
          <p:nvSpPr>
            <p:cNvPr id="248" name="object 248"/>
            <p:cNvSpPr/>
            <p:nvPr/>
          </p:nvSpPr>
          <p:spPr>
            <a:xfrm>
              <a:off x="845526" y="467640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845526" y="467640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2221634" y="428964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2221634" y="428964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2" name="object 252"/>
          <p:cNvSpPr txBox="1"/>
          <p:nvPr/>
        </p:nvSpPr>
        <p:spPr>
          <a:xfrm>
            <a:off x="2221634" y="4289649"/>
            <a:ext cx="1110615" cy="2952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725"/>
              </a:spcBef>
            </a:pPr>
            <a:r>
              <a:rPr dirty="0" sz="950" spc="35">
                <a:latin typeface="Microsoft YaHei"/>
                <a:cs typeface="Microsoft YaHei"/>
              </a:rPr>
              <a:t>字段管理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845526" y="4676403"/>
            <a:ext cx="1110615" cy="29527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550"/>
              </a:spcBef>
            </a:pPr>
            <a:r>
              <a:rPr dirty="0" sz="950" spc="35">
                <a:latin typeface="Microsoft YaHei"/>
                <a:cs typeface="Microsoft YaHei"/>
              </a:rPr>
              <a:t>数据替换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54" name="object 254"/>
          <p:cNvGrpSpPr/>
          <p:nvPr/>
        </p:nvGrpSpPr>
        <p:grpSpPr>
          <a:xfrm>
            <a:off x="2219237" y="4673228"/>
            <a:ext cx="1116965" cy="301625"/>
            <a:chOff x="2219237" y="4673228"/>
            <a:chExt cx="1116965" cy="301625"/>
          </a:xfrm>
        </p:grpSpPr>
        <p:sp>
          <p:nvSpPr>
            <p:cNvPr id="255" name="object 255"/>
            <p:cNvSpPr/>
            <p:nvPr/>
          </p:nvSpPr>
          <p:spPr>
            <a:xfrm>
              <a:off x="2222412" y="467640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3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3" y="294746"/>
                  </a:lnTo>
                  <a:lnTo>
                    <a:pt x="1110393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2222412" y="4676403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7" name="object 257"/>
          <p:cNvSpPr txBox="1"/>
          <p:nvPr/>
        </p:nvSpPr>
        <p:spPr>
          <a:xfrm>
            <a:off x="2222412" y="4676403"/>
            <a:ext cx="1110615" cy="29527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645"/>
              </a:spcBef>
            </a:pPr>
            <a:r>
              <a:rPr dirty="0" sz="950" spc="35">
                <a:latin typeface="Microsoft YaHei"/>
                <a:cs typeface="Microsoft YaHei"/>
              </a:rPr>
              <a:t>特征归类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842351" y="5071381"/>
            <a:ext cx="1116965" cy="301625"/>
            <a:chOff x="842351" y="5071381"/>
            <a:chExt cx="1116965" cy="301625"/>
          </a:xfrm>
        </p:grpSpPr>
        <p:sp>
          <p:nvSpPr>
            <p:cNvPr id="259" name="object 259"/>
            <p:cNvSpPr/>
            <p:nvPr/>
          </p:nvSpPr>
          <p:spPr>
            <a:xfrm>
              <a:off x="845526" y="5074556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845526" y="5074556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1" name="object 261"/>
          <p:cNvSpPr txBox="1"/>
          <p:nvPr/>
        </p:nvSpPr>
        <p:spPr>
          <a:xfrm>
            <a:off x="845526" y="5074556"/>
            <a:ext cx="1110615" cy="29527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645"/>
              </a:spcBef>
            </a:pPr>
            <a:r>
              <a:rPr dirty="0" sz="950" spc="35">
                <a:latin typeface="Microsoft YaHei"/>
                <a:cs typeface="Microsoft YaHei"/>
              </a:rPr>
              <a:t>模型构造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62" name="object 262"/>
          <p:cNvGrpSpPr/>
          <p:nvPr/>
        </p:nvGrpSpPr>
        <p:grpSpPr>
          <a:xfrm>
            <a:off x="2219237" y="5071381"/>
            <a:ext cx="1116965" cy="301625"/>
            <a:chOff x="2219237" y="5071381"/>
            <a:chExt cx="1116965" cy="301625"/>
          </a:xfrm>
        </p:grpSpPr>
        <p:sp>
          <p:nvSpPr>
            <p:cNvPr id="263" name="object 263"/>
            <p:cNvSpPr/>
            <p:nvPr/>
          </p:nvSpPr>
          <p:spPr>
            <a:xfrm>
              <a:off x="2222412" y="5074556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1110393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3" y="294746"/>
                  </a:lnTo>
                  <a:lnTo>
                    <a:pt x="1110393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2222412" y="5074556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4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5" name="object 265"/>
          <p:cNvSpPr txBox="1"/>
          <p:nvPr/>
        </p:nvSpPr>
        <p:spPr>
          <a:xfrm>
            <a:off x="2222412" y="5074556"/>
            <a:ext cx="1110615" cy="29527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287655">
              <a:lnSpc>
                <a:spcPct val="100000"/>
              </a:lnSpc>
              <a:spcBef>
                <a:spcPts val="740"/>
              </a:spcBef>
            </a:pPr>
            <a:r>
              <a:rPr dirty="0" sz="950" spc="35">
                <a:latin typeface="Microsoft YaHei"/>
                <a:cs typeface="Microsoft YaHei"/>
              </a:rPr>
              <a:t>场景构造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2019541" y="5522359"/>
            <a:ext cx="340360" cy="380365"/>
          </a:xfrm>
          <a:custGeom>
            <a:avLst/>
            <a:gdLst/>
            <a:ahLst/>
            <a:cxnLst/>
            <a:rect l="l" t="t" r="r" b="b"/>
            <a:pathLst>
              <a:path w="340360" h="380364">
                <a:moveTo>
                  <a:pt x="98717" y="273685"/>
                </a:moveTo>
                <a:lnTo>
                  <a:pt x="97955" y="270802"/>
                </a:lnTo>
                <a:lnTo>
                  <a:pt x="93459" y="268173"/>
                </a:lnTo>
                <a:lnTo>
                  <a:pt x="90576" y="268935"/>
                </a:lnTo>
                <a:lnTo>
                  <a:pt x="54076" y="331520"/>
                </a:lnTo>
                <a:lnTo>
                  <a:pt x="54076" y="35852"/>
                </a:lnTo>
                <a:lnTo>
                  <a:pt x="44653" y="35852"/>
                </a:lnTo>
                <a:lnTo>
                  <a:pt x="44653" y="331520"/>
                </a:lnTo>
                <a:lnTo>
                  <a:pt x="8140" y="268935"/>
                </a:lnTo>
                <a:lnTo>
                  <a:pt x="5257" y="268173"/>
                </a:lnTo>
                <a:lnTo>
                  <a:pt x="762" y="270802"/>
                </a:lnTo>
                <a:lnTo>
                  <a:pt x="0" y="273685"/>
                </a:lnTo>
                <a:lnTo>
                  <a:pt x="49364" y="358305"/>
                </a:lnTo>
                <a:lnTo>
                  <a:pt x="54813" y="348945"/>
                </a:lnTo>
                <a:lnTo>
                  <a:pt x="98717" y="273685"/>
                </a:lnTo>
                <a:close/>
              </a:path>
              <a:path w="340360" h="380364">
                <a:moveTo>
                  <a:pt x="340283" y="84620"/>
                </a:moveTo>
                <a:lnTo>
                  <a:pt x="296367" y="9347"/>
                </a:lnTo>
                <a:lnTo>
                  <a:pt x="290918" y="0"/>
                </a:lnTo>
                <a:lnTo>
                  <a:pt x="241554" y="84620"/>
                </a:lnTo>
                <a:lnTo>
                  <a:pt x="242316" y="87503"/>
                </a:lnTo>
                <a:lnTo>
                  <a:pt x="246811" y="90119"/>
                </a:lnTo>
                <a:lnTo>
                  <a:pt x="249694" y="89357"/>
                </a:lnTo>
                <a:lnTo>
                  <a:pt x="286207" y="26784"/>
                </a:lnTo>
                <a:lnTo>
                  <a:pt x="286207" y="380263"/>
                </a:lnTo>
                <a:lnTo>
                  <a:pt x="295630" y="380263"/>
                </a:lnTo>
                <a:lnTo>
                  <a:pt x="295630" y="26784"/>
                </a:lnTo>
                <a:lnTo>
                  <a:pt x="332143" y="89357"/>
                </a:lnTo>
                <a:lnTo>
                  <a:pt x="335026" y="90119"/>
                </a:lnTo>
                <a:lnTo>
                  <a:pt x="339521" y="87503"/>
                </a:lnTo>
                <a:lnTo>
                  <a:pt x="340283" y="84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7" name="object 267"/>
          <p:cNvGrpSpPr/>
          <p:nvPr/>
        </p:nvGrpSpPr>
        <p:grpSpPr>
          <a:xfrm>
            <a:off x="3815924" y="2940800"/>
            <a:ext cx="3569335" cy="6236970"/>
            <a:chOff x="3815924" y="2940800"/>
            <a:chExt cx="3569335" cy="6236970"/>
          </a:xfrm>
        </p:grpSpPr>
        <p:sp>
          <p:nvSpPr>
            <p:cNvPr id="268" name="object 268"/>
            <p:cNvSpPr/>
            <p:nvPr/>
          </p:nvSpPr>
          <p:spPr>
            <a:xfrm>
              <a:off x="3815918" y="2940805"/>
              <a:ext cx="3039745" cy="4142740"/>
            </a:xfrm>
            <a:custGeom>
              <a:avLst/>
              <a:gdLst/>
              <a:ahLst/>
              <a:cxnLst/>
              <a:rect l="l" t="t" r="r" b="b"/>
              <a:pathLst>
                <a:path w="3039745" h="4142740">
                  <a:moveTo>
                    <a:pt x="571195" y="49364"/>
                  </a:moveTo>
                  <a:lnTo>
                    <a:pt x="563118" y="44653"/>
                  </a:lnTo>
                  <a:lnTo>
                    <a:pt x="486575" y="0"/>
                  </a:lnTo>
                  <a:lnTo>
                    <a:pt x="483692" y="762"/>
                  </a:lnTo>
                  <a:lnTo>
                    <a:pt x="481063" y="5257"/>
                  </a:lnTo>
                  <a:lnTo>
                    <a:pt x="481825" y="8140"/>
                  </a:lnTo>
                  <a:lnTo>
                    <a:pt x="544410" y="44653"/>
                  </a:lnTo>
                  <a:lnTo>
                    <a:pt x="283375" y="44653"/>
                  </a:lnTo>
                  <a:lnTo>
                    <a:pt x="281266" y="46761"/>
                  </a:lnTo>
                  <a:lnTo>
                    <a:pt x="281266" y="2708770"/>
                  </a:lnTo>
                  <a:lnTo>
                    <a:pt x="0" y="2708770"/>
                  </a:lnTo>
                  <a:lnTo>
                    <a:pt x="0" y="2718193"/>
                  </a:lnTo>
                  <a:lnTo>
                    <a:pt x="288582" y="2718193"/>
                  </a:lnTo>
                  <a:lnTo>
                    <a:pt x="290690" y="2716085"/>
                  </a:lnTo>
                  <a:lnTo>
                    <a:pt x="290690" y="2713482"/>
                  </a:lnTo>
                  <a:lnTo>
                    <a:pt x="290690" y="2708770"/>
                  </a:lnTo>
                  <a:lnTo>
                    <a:pt x="290690" y="54076"/>
                  </a:lnTo>
                  <a:lnTo>
                    <a:pt x="544398" y="54076"/>
                  </a:lnTo>
                  <a:lnTo>
                    <a:pt x="481825" y="90576"/>
                  </a:lnTo>
                  <a:lnTo>
                    <a:pt x="481063" y="93459"/>
                  </a:lnTo>
                  <a:lnTo>
                    <a:pt x="483692" y="97955"/>
                  </a:lnTo>
                  <a:lnTo>
                    <a:pt x="486575" y="98717"/>
                  </a:lnTo>
                  <a:lnTo>
                    <a:pt x="563118" y="54076"/>
                  </a:lnTo>
                  <a:lnTo>
                    <a:pt x="571195" y="49364"/>
                  </a:lnTo>
                  <a:close/>
                </a:path>
                <a:path w="3039745" h="4142740">
                  <a:moveTo>
                    <a:pt x="1141768" y="4058729"/>
                  </a:moveTo>
                  <a:lnTo>
                    <a:pt x="1141056" y="4055834"/>
                  </a:lnTo>
                  <a:lnTo>
                    <a:pt x="1136611" y="4053128"/>
                  </a:lnTo>
                  <a:lnTo>
                    <a:pt x="1133716" y="4053840"/>
                  </a:lnTo>
                  <a:lnTo>
                    <a:pt x="1096098" y="4115765"/>
                  </a:lnTo>
                  <a:lnTo>
                    <a:pt x="1108875" y="3399129"/>
                  </a:lnTo>
                  <a:lnTo>
                    <a:pt x="1099451" y="3398964"/>
                  </a:lnTo>
                  <a:lnTo>
                    <a:pt x="1086675" y="4115587"/>
                  </a:lnTo>
                  <a:lnTo>
                    <a:pt x="1051293" y="4052366"/>
                  </a:lnTo>
                  <a:lnTo>
                    <a:pt x="1048423" y="4051554"/>
                  </a:lnTo>
                  <a:lnTo>
                    <a:pt x="1043876" y="4054094"/>
                  </a:lnTo>
                  <a:lnTo>
                    <a:pt x="1043063" y="4056964"/>
                  </a:lnTo>
                  <a:lnTo>
                    <a:pt x="1090917" y="4142448"/>
                  </a:lnTo>
                  <a:lnTo>
                    <a:pt x="1096543" y="4133177"/>
                  </a:lnTo>
                  <a:lnTo>
                    <a:pt x="1141768" y="4058729"/>
                  </a:lnTo>
                  <a:close/>
                </a:path>
                <a:path w="3039745" h="4142740">
                  <a:moveTo>
                    <a:pt x="1615592" y="4057840"/>
                  </a:moveTo>
                  <a:lnTo>
                    <a:pt x="1614843" y="4054957"/>
                  </a:lnTo>
                  <a:lnTo>
                    <a:pt x="1610347" y="4052328"/>
                  </a:lnTo>
                  <a:lnTo>
                    <a:pt x="1607451" y="4053090"/>
                  </a:lnTo>
                  <a:lnTo>
                    <a:pt x="1570951" y="4115676"/>
                  </a:lnTo>
                  <a:lnTo>
                    <a:pt x="1570951" y="3411258"/>
                  </a:lnTo>
                  <a:lnTo>
                    <a:pt x="1561528" y="3411258"/>
                  </a:lnTo>
                  <a:lnTo>
                    <a:pt x="1561528" y="4115676"/>
                  </a:lnTo>
                  <a:lnTo>
                    <a:pt x="1525016" y="4053090"/>
                  </a:lnTo>
                  <a:lnTo>
                    <a:pt x="1522133" y="4052328"/>
                  </a:lnTo>
                  <a:lnTo>
                    <a:pt x="1517637" y="4054957"/>
                  </a:lnTo>
                  <a:lnTo>
                    <a:pt x="1516875" y="4057840"/>
                  </a:lnTo>
                  <a:lnTo>
                    <a:pt x="1566240" y="4142448"/>
                  </a:lnTo>
                  <a:lnTo>
                    <a:pt x="1571688" y="4133100"/>
                  </a:lnTo>
                  <a:lnTo>
                    <a:pt x="1615592" y="4057840"/>
                  </a:lnTo>
                  <a:close/>
                </a:path>
                <a:path w="3039745" h="4142740">
                  <a:moveTo>
                    <a:pt x="2142769" y="4056748"/>
                  </a:moveTo>
                  <a:lnTo>
                    <a:pt x="2141944" y="4053878"/>
                  </a:lnTo>
                  <a:lnTo>
                    <a:pt x="2137397" y="4051363"/>
                  </a:lnTo>
                  <a:lnTo>
                    <a:pt x="2134527" y="4052176"/>
                  </a:lnTo>
                  <a:lnTo>
                    <a:pt x="2099437" y="4115574"/>
                  </a:lnTo>
                  <a:lnTo>
                    <a:pt x="2083676" y="3415233"/>
                  </a:lnTo>
                  <a:lnTo>
                    <a:pt x="2074252" y="3415436"/>
                  </a:lnTo>
                  <a:lnTo>
                    <a:pt x="2090013" y="4115778"/>
                  </a:lnTo>
                  <a:lnTo>
                    <a:pt x="2052116" y="4054043"/>
                  </a:lnTo>
                  <a:lnTo>
                    <a:pt x="2049208" y="4053344"/>
                  </a:lnTo>
                  <a:lnTo>
                    <a:pt x="2044776" y="4056062"/>
                  </a:lnTo>
                  <a:lnTo>
                    <a:pt x="2044077" y="4058970"/>
                  </a:lnTo>
                  <a:lnTo>
                    <a:pt x="2095334" y="4142448"/>
                  </a:lnTo>
                  <a:lnTo>
                    <a:pt x="2100440" y="4133215"/>
                  </a:lnTo>
                  <a:lnTo>
                    <a:pt x="2142769" y="4056748"/>
                  </a:lnTo>
                  <a:close/>
                </a:path>
                <a:path w="3039745" h="4142740">
                  <a:moveTo>
                    <a:pt x="3039237" y="4057840"/>
                  </a:moveTo>
                  <a:lnTo>
                    <a:pt x="3038475" y="4054945"/>
                  </a:lnTo>
                  <a:lnTo>
                    <a:pt x="3033979" y="4052328"/>
                  </a:lnTo>
                  <a:lnTo>
                    <a:pt x="3031096" y="4053090"/>
                  </a:lnTo>
                  <a:lnTo>
                    <a:pt x="2994596" y="4115676"/>
                  </a:lnTo>
                  <a:lnTo>
                    <a:pt x="2994583" y="3416147"/>
                  </a:lnTo>
                  <a:lnTo>
                    <a:pt x="2985160" y="3416147"/>
                  </a:lnTo>
                  <a:lnTo>
                    <a:pt x="2985160" y="4115676"/>
                  </a:lnTo>
                  <a:lnTo>
                    <a:pt x="2989884" y="4123753"/>
                  </a:lnTo>
                  <a:lnTo>
                    <a:pt x="2985160" y="4115676"/>
                  </a:lnTo>
                  <a:lnTo>
                    <a:pt x="2948660" y="4053090"/>
                  </a:lnTo>
                  <a:lnTo>
                    <a:pt x="2945777" y="4052328"/>
                  </a:lnTo>
                  <a:lnTo>
                    <a:pt x="2941282" y="4054945"/>
                  </a:lnTo>
                  <a:lnTo>
                    <a:pt x="2940520" y="4057840"/>
                  </a:lnTo>
                  <a:lnTo>
                    <a:pt x="2989884" y="4142448"/>
                  </a:lnTo>
                  <a:lnTo>
                    <a:pt x="2995333" y="4133100"/>
                  </a:lnTo>
                  <a:lnTo>
                    <a:pt x="3039237" y="4057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4403458" y="7293297"/>
              <a:ext cx="2975610" cy="1877695"/>
            </a:xfrm>
            <a:custGeom>
              <a:avLst/>
              <a:gdLst/>
              <a:ahLst/>
              <a:cxnLst/>
              <a:rect l="l" t="t" r="r" b="b"/>
              <a:pathLst>
                <a:path w="2975609" h="1877695">
                  <a:moveTo>
                    <a:pt x="0" y="0"/>
                  </a:moveTo>
                  <a:lnTo>
                    <a:pt x="2975073" y="0"/>
                  </a:lnTo>
                  <a:lnTo>
                    <a:pt x="2975073" y="1877584"/>
                  </a:lnTo>
                  <a:lnTo>
                    <a:pt x="0" y="1877584"/>
                  </a:lnTo>
                  <a:lnTo>
                    <a:pt x="0" y="0"/>
                  </a:lnTo>
                  <a:close/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4549952" y="7088928"/>
              <a:ext cx="1108075" cy="304800"/>
            </a:xfrm>
            <a:custGeom>
              <a:avLst/>
              <a:gdLst/>
              <a:ahLst/>
              <a:cxnLst/>
              <a:rect l="l" t="t" r="r" b="b"/>
              <a:pathLst>
                <a:path w="1108075" h="304800">
                  <a:moveTo>
                    <a:pt x="1057301" y="0"/>
                  </a:moveTo>
                  <a:lnTo>
                    <a:pt x="50754" y="0"/>
                  </a:lnTo>
                  <a:lnTo>
                    <a:pt x="30998" y="3988"/>
                  </a:lnTo>
                  <a:lnTo>
                    <a:pt x="14865" y="14865"/>
                  </a:lnTo>
                  <a:lnTo>
                    <a:pt x="3988" y="30998"/>
                  </a:lnTo>
                  <a:lnTo>
                    <a:pt x="0" y="50754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8" y="300528"/>
                  </a:lnTo>
                  <a:lnTo>
                    <a:pt x="50754" y="304516"/>
                  </a:lnTo>
                  <a:lnTo>
                    <a:pt x="1057301" y="304516"/>
                  </a:lnTo>
                  <a:lnTo>
                    <a:pt x="1077057" y="300528"/>
                  </a:lnTo>
                  <a:lnTo>
                    <a:pt x="1093190" y="289651"/>
                  </a:lnTo>
                  <a:lnTo>
                    <a:pt x="1104067" y="273518"/>
                  </a:lnTo>
                  <a:lnTo>
                    <a:pt x="1108056" y="253762"/>
                  </a:lnTo>
                  <a:lnTo>
                    <a:pt x="1108056" y="50754"/>
                  </a:lnTo>
                  <a:lnTo>
                    <a:pt x="1104067" y="30998"/>
                  </a:lnTo>
                  <a:lnTo>
                    <a:pt x="1093190" y="14865"/>
                  </a:lnTo>
                  <a:lnTo>
                    <a:pt x="1077057" y="3988"/>
                  </a:lnTo>
                  <a:lnTo>
                    <a:pt x="1057301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1" name="object 271"/>
          <p:cNvSpPr txBox="1"/>
          <p:nvPr/>
        </p:nvSpPr>
        <p:spPr>
          <a:xfrm>
            <a:off x="4798070" y="7153406"/>
            <a:ext cx="58547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Database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72" name="object 272"/>
          <p:cNvGrpSpPr/>
          <p:nvPr/>
        </p:nvGrpSpPr>
        <p:grpSpPr>
          <a:xfrm>
            <a:off x="4757166" y="7577540"/>
            <a:ext cx="509270" cy="422909"/>
            <a:chOff x="4757166" y="7577540"/>
            <a:chExt cx="509270" cy="422909"/>
          </a:xfrm>
        </p:grpSpPr>
        <p:sp>
          <p:nvSpPr>
            <p:cNvPr id="273" name="object 273"/>
            <p:cNvSpPr/>
            <p:nvPr/>
          </p:nvSpPr>
          <p:spPr>
            <a:xfrm>
              <a:off x="4760341" y="7580724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89" y="52006"/>
                  </a:moveTo>
                  <a:lnTo>
                    <a:pt x="468287" y="25755"/>
                  </a:lnTo>
                  <a:lnTo>
                    <a:pt x="428993" y="15227"/>
                  </a:lnTo>
                  <a:lnTo>
                    <a:pt x="378129" y="7099"/>
                  </a:lnTo>
                  <a:lnTo>
                    <a:pt x="318096" y="1854"/>
                  </a:lnTo>
                  <a:lnTo>
                    <a:pt x="251294" y="0"/>
                  </a:lnTo>
                  <a:lnTo>
                    <a:pt x="184492" y="1854"/>
                  </a:lnTo>
                  <a:lnTo>
                    <a:pt x="124460" y="7099"/>
                  </a:lnTo>
                  <a:lnTo>
                    <a:pt x="73596" y="15227"/>
                  </a:lnTo>
                  <a:lnTo>
                    <a:pt x="34302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02" y="390309"/>
                  </a:lnTo>
                  <a:lnTo>
                    <a:pt x="73596" y="400824"/>
                  </a:lnTo>
                  <a:lnTo>
                    <a:pt x="124460" y="408965"/>
                  </a:lnTo>
                  <a:lnTo>
                    <a:pt x="184492" y="414197"/>
                  </a:lnTo>
                  <a:lnTo>
                    <a:pt x="251294" y="416064"/>
                  </a:lnTo>
                  <a:lnTo>
                    <a:pt x="318096" y="414197"/>
                  </a:lnTo>
                  <a:lnTo>
                    <a:pt x="378129" y="408965"/>
                  </a:lnTo>
                  <a:lnTo>
                    <a:pt x="428993" y="400824"/>
                  </a:lnTo>
                  <a:lnTo>
                    <a:pt x="468287" y="390309"/>
                  </a:lnTo>
                  <a:lnTo>
                    <a:pt x="502589" y="364058"/>
                  </a:lnTo>
                  <a:lnTo>
                    <a:pt x="502589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4760341" y="7580715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5" name="object 275"/>
          <p:cNvSpPr txBox="1"/>
          <p:nvPr/>
        </p:nvSpPr>
        <p:spPr>
          <a:xfrm>
            <a:off x="4895773" y="7705263"/>
            <a:ext cx="2006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5">
                <a:latin typeface="Microsoft YaHei"/>
                <a:cs typeface="Microsoft YaHei"/>
              </a:rPr>
              <a:t>DB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76" name="object 276"/>
          <p:cNvGrpSpPr/>
          <p:nvPr/>
        </p:nvGrpSpPr>
        <p:grpSpPr>
          <a:xfrm>
            <a:off x="4751712" y="8075026"/>
            <a:ext cx="509270" cy="422909"/>
            <a:chOff x="4751712" y="8075026"/>
            <a:chExt cx="509270" cy="422909"/>
          </a:xfrm>
        </p:grpSpPr>
        <p:sp>
          <p:nvSpPr>
            <p:cNvPr id="277" name="object 277"/>
            <p:cNvSpPr/>
            <p:nvPr/>
          </p:nvSpPr>
          <p:spPr>
            <a:xfrm>
              <a:off x="4754880" y="8078209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602" y="52006"/>
                  </a:moveTo>
                  <a:lnTo>
                    <a:pt x="468287" y="25755"/>
                  </a:lnTo>
                  <a:lnTo>
                    <a:pt x="428993" y="15227"/>
                  </a:lnTo>
                  <a:lnTo>
                    <a:pt x="378142" y="7099"/>
                  </a:lnTo>
                  <a:lnTo>
                    <a:pt x="318109" y="1854"/>
                  </a:lnTo>
                  <a:lnTo>
                    <a:pt x="251294" y="0"/>
                  </a:lnTo>
                  <a:lnTo>
                    <a:pt x="184492" y="1854"/>
                  </a:lnTo>
                  <a:lnTo>
                    <a:pt x="124460" y="7099"/>
                  </a:lnTo>
                  <a:lnTo>
                    <a:pt x="73609" y="15227"/>
                  </a:lnTo>
                  <a:lnTo>
                    <a:pt x="34315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15" y="390309"/>
                  </a:lnTo>
                  <a:lnTo>
                    <a:pt x="73609" y="400824"/>
                  </a:lnTo>
                  <a:lnTo>
                    <a:pt x="124460" y="408965"/>
                  </a:lnTo>
                  <a:lnTo>
                    <a:pt x="184492" y="414210"/>
                  </a:lnTo>
                  <a:lnTo>
                    <a:pt x="251294" y="416064"/>
                  </a:lnTo>
                  <a:lnTo>
                    <a:pt x="318109" y="414210"/>
                  </a:lnTo>
                  <a:lnTo>
                    <a:pt x="378142" y="408965"/>
                  </a:lnTo>
                  <a:lnTo>
                    <a:pt x="428993" y="400824"/>
                  </a:lnTo>
                  <a:lnTo>
                    <a:pt x="468287" y="390309"/>
                  </a:lnTo>
                  <a:lnTo>
                    <a:pt x="502602" y="364058"/>
                  </a:lnTo>
                  <a:lnTo>
                    <a:pt x="50260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4754887" y="8078201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9" name="object 279"/>
          <p:cNvSpPr txBox="1"/>
          <p:nvPr/>
        </p:nvSpPr>
        <p:spPr>
          <a:xfrm>
            <a:off x="4890319" y="8202840"/>
            <a:ext cx="2006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5">
                <a:latin typeface="Microsoft YaHei"/>
                <a:cs typeface="Microsoft YaHei"/>
              </a:rPr>
              <a:t>DB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80" name="object 280"/>
          <p:cNvGrpSpPr/>
          <p:nvPr/>
        </p:nvGrpSpPr>
        <p:grpSpPr>
          <a:xfrm>
            <a:off x="4751712" y="8580656"/>
            <a:ext cx="509270" cy="422909"/>
            <a:chOff x="4751712" y="8580656"/>
            <a:chExt cx="509270" cy="422909"/>
          </a:xfrm>
        </p:grpSpPr>
        <p:sp>
          <p:nvSpPr>
            <p:cNvPr id="281" name="object 281"/>
            <p:cNvSpPr/>
            <p:nvPr/>
          </p:nvSpPr>
          <p:spPr>
            <a:xfrm>
              <a:off x="4754880" y="8583834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602" y="52006"/>
                  </a:moveTo>
                  <a:lnTo>
                    <a:pt x="468287" y="25755"/>
                  </a:lnTo>
                  <a:lnTo>
                    <a:pt x="428993" y="15240"/>
                  </a:lnTo>
                  <a:lnTo>
                    <a:pt x="378142" y="7099"/>
                  </a:lnTo>
                  <a:lnTo>
                    <a:pt x="318109" y="1866"/>
                  </a:lnTo>
                  <a:lnTo>
                    <a:pt x="251294" y="0"/>
                  </a:lnTo>
                  <a:lnTo>
                    <a:pt x="184492" y="1866"/>
                  </a:lnTo>
                  <a:lnTo>
                    <a:pt x="124460" y="7099"/>
                  </a:lnTo>
                  <a:lnTo>
                    <a:pt x="73609" y="15240"/>
                  </a:lnTo>
                  <a:lnTo>
                    <a:pt x="34315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15" y="390309"/>
                  </a:lnTo>
                  <a:lnTo>
                    <a:pt x="73609" y="400837"/>
                  </a:lnTo>
                  <a:lnTo>
                    <a:pt x="124460" y="408965"/>
                  </a:lnTo>
                  <a:lnTo>
                    <a:pt x="184492" y="414210"/>
                  </a:lnTo>
                  <a:lnTo>
                    <a:pt x="251294" y="416064"/>
                  </a:lnTo>
                  <a:lnTo>
                    <a:pt x="318109" y="414210"/>
                  </a:lnTo>
                  <a:lnTo>
                    <a:pt x="378142" y="408965"/>
                  </a:lnTo>
                  <a:lnTo>
                    <a:pt x="428993" y="400837"/>
                  </a:lnTo>
                  <a:lnTo>
                    <a:pt x="468287" y="390309"/>
                  </a:lnTo>
                  <a:lnTo>
                    <a:pt x="502602" y="364058"/>
                  </a:lnTo>
                  <a:lnTo>
                    <a:pt x="50260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4754887" y="8583831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3" name="object 283"/>
          <p:cNvSpPr txBox="1"/>
          <p:nvPr/>
        </p:nvSpPr>
        <p:spPr>
          <a:xfrm>
            <a:off x="4890319" y="8709463"/>
            <a:ext cx="2006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5">
                <a:latin typeface="Microsoft YaHei"/>
                <a:cs typeface="Microsoft YaHei"/>
              </a:rPr>
              <a:t>DB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84" name="object 284"/>
          <p:cNvGrpSpPr/>
          <p:nvPr/>
        </p:nvGrpSpPr>
        <p:grpSpPr>
          <a:xfrm>
            <a:off x="5602624" y="7577540"/>
            <a:ext cx="509270" cy="422909"/>
            <a:chOff x="5602624" y="7577540"/>
            <a:chExt cx="509270" cy="422909"/>
          </a:xfrm>
        </p:grpSpPr>
        <p:sp>
          <p:nvSpPr>
            <p:cNvPr id="285" name="object 285"/>
            <p:cNvSpPr/>
            <p:nvPr/>
          </p:nvSpPr>
          <p:spPr>
            <a:xfrm>
              <a:off x="5605793" y="7580724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602" y="52006"/>
                  </a:moveTo>
                  <a:lnTo>
                    <a:pt x="468287" y="25755"/>
                  </a:lnTo>
                  <a:lnTo>
                    <a:pt x="428993" y="15227"/>
                  </a:lnTo>
                  <a:lnTo>
                    <a:pt x="378129" y="7099"/>
                  </a:lnTo>
                  <a:lnTo>
                    <a:pt x="318109" y="1854"/>
                  </a:lnTo>
                  <a:lnTo>
                    <a:pt x="251294" y="0"/>
                  </a:lnTo>
                  <a:lnTo>
                    <a:pt x="184492" y="1854"/>
                  </a:lnTo>
                  <a:lnTo>
                    <a:pt x="124460" y="7099"/>
                  </a:lnTo>
                  <a:lnTo>
                    <a:pt x="73609" y="15227"/>
                  </a:lnTo>
                  <a:lnTo>
                    <a:pt x="34315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15" y="390309"/>
                  </a:lnTo>
                  <a:lnTo>
                    <a:pt x="73609" y="400824"/>
                  </a:lnTo>
                  <a:lnTo>
                    <a:pt x="124460" y="408965"/>
                  </a:lnTo>
                  <a:lnTo>
                    <a:pt x="184492" y="414197"/>
                  </a:lnTo>
                  <a:lnTo>
                    <a:pt x="251294" y="416064"/>
                  </a:lnTo>
                  <a:lnTo>
                    <a:pt x="318109" y="414197"/>
                  </a:lnTo>
                  <a:lnTo>
                    <a:pt x="378129" y="408965"/>
                  </a:lnTo>
                  <a:lnTo>
                    <a:pt x="428993" y="400824"/>
                  </a:lnTo>
                  <a:lnTo>
                    <a:pt x="468287" y="390309"/>
                  </a:lnTo>
                  <a:lnTo>
                    <a:pt x="502602" y="364058"/>
                  </a:lnTo>
                  <a:lnTo>
                    <a:pt x="50260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5605799" y="7580715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7" name="object 287"/>
          <p:cNvSpPr txBox="1"/>
          <p:nvPr/>
        </p:nvSpPr>
        <p:spPr>
          <a:xfrm>
            <a:off x="5693697" y="7705263"/>
            <a:ext cx="34925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latin typeface="Microsoft YaHei"/>
                <a:cs typeface="Microsoft YaHei"/>
              </a:rPr>
              <a:t>Redi</a:t>
            </a:r>
            <a:r>
              <a:rPr dirty="0" sz="950" spc="15">
                <a:latin typeface="Microsoft YaHei"/>
                <a:cs typeface="Microsoft YaHei"/>
              </a:rPr>
              <a:t>s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88" name="object 288"/>
          <p:cNvGrpSpPr/>
          <p:nvPr/>
        </p:nvGrpSpPr>
        <p:grpSpPr>
          <a:xfrm>
            <a:off x="5597169" y="8075026"/>
            <a:ext cx="509270" cy="422909"/>
            <a:chOff x="5597169" y="8075026"/>
            <a:chExt cx="509270" cy="422909"/>
          </a:xfrm>
        </p:grpSpPr>
        <p:sp>
          <p:nvSpPr>
            <p:cNvPr id="289" name="object 289"/>
            <p:cNvSpPr/>
            <p:nvPr/>
          </p:nvSpPr>
          <p:spPr>
            <a:xfrm>
              <a:off x="5600344" y="8078209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89" y="52006"/>
                  </a:moveTo>
                  <a:lnTo>
                    <a:pt x="468287" y="25755"/>
                  </a:lnTo>
                  <a:lnTo>
                    <a:pt x="428993" y="15227"/>
                  </a:lnTo>
                  <a:lnTo>
                    <a:pt x="378129" y="7099"/>
                  </a:lnTo>
                  <a:lnTo>
                    <a:pt x="318096" y="1854"/>
                  </a:lnTo>
                  <a:lnTo>
                    <a:pt x="251294" y="0"/>
                  </a:lnTo>
                  <a:lnTo>
                    <a:pt x="184492" y="1854"/>
                  </a:lnTo>
                  <a:lnTo>
                    <a:pt x="124460" y="7099"/>
                  </a:lnTo>
                  <a:lnTo>
                    <a:pt x="73596" y="15227"/>
                  </a:lnTo>
                  <a:lnTo>
                    <a:pt x="34302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02" y="390309"/>
                  </a:lnTo>
                  <a:lnTo>
                    <a:pt x="73596" y="400824"/>
                  </a:lnTo>
                  <a:lnTo>
                    <a:pt x="124460" y="408965"/>
                  </a:lnTo>
                  <a:lnTo>
                    <a:pt x="184492" y="414210"/>
                  </a:lnTo>
                  <a:lnTo>
                    <a:pt x="251294" y="416064"/>
                  </a:lnTo>
                  <a:lnTo>
                    <a:pt x="318096" y="414210"/>
                  </a:lnTo>
                  <a:lnTo>
                    <a:pt x="378129" y="408965"/>
                  </a:lnTo>
                  <a:lnTo>
                    <a:pt x="428993" y="400824"/>
                  </a:lnTo>
                  <a:lnTo>
                    <a:pt x="468287" y="390309"/>
                  </a:lnTo>
                  <a:lnTo>
                    <a:pt x="502589" y="364058"/>
                  </a:lnTo>
                  <a:lnTo>
                    <a:pt x="502589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5600344" y="8078201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1" name="object 291"/>
          <p:cNvSpPr txBox="1"/>
          <p:nvPr/>
        </p:nvSpPr>
        <p:spPr>
          <a:xfrm>
            <a:off x="5693697" y="8202840"/>
            <a:ext cx="34925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latin typeface="Microsoft YaHei"/>
                <a:cs typeface="Microsoft YaHei"/>
              </a:rPr>
              <a:t>Redi</a:t>
            </a:r>
            <a:r>
              <a:rPr dirty="0" sz="950" spc="15">
                <a:latin typeface="Microsoft YaHei"/>
                <a:cs typeface="Microsoft YaHei"/>
              </a:rPr>
              <a:t>s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5597169" y="7577540"/>
            <a:ext cx="1355725" cy="1425575"/>
            <a:chOff x="5597169" y="7577540"/>
            <a:chExt cx="1355725" cy="1425575"/>
          </a:xfrm>
        </p:grpSpPr>
        <p:sp>
          <p:nvSpPr>
            <p:cNvPr id="293" name="object 293"/>
            <p:cNvSpPr/>
            <p:nvPr/>
          </p:nvSpPr>
          <p:spPr>
            <a:xfrm>
              <a:off x="5600344" y="8583834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89" y="52006"/>
                  </a:moveTo>
                  <a:lnTo>
                    <a:pt x="468287" y="25755"/>
                  </a:lnTo>
                  <a:lnTo>
                    <a:pt x="428993" y="15240"/>
                  </a:lnTo>
                  <a:lnTo>
                    <a:pt x="378129" y="7099"/>
                  </a:lnTo>
                  <a:lnTo>
                    <a:pt x="318096" y="1866"/>
                  </a:lnTo>
                  <a:lnTo>
                    <a:pt x="251294" y="0"/>
                  </a:lnTo>
                  <a:lnTo>
                    <a:pt x="184492" y="1866"/>
                  </a:lnTo>
                  <a:lnTo>
                    <a:pt x="124460" y="7099"/>
                  </a:lnTo>
                  <a:lnTo>
                    <a:pt x="73596" y="15240"/>
                  </a:lnTo>
                  <a:lnTo>
                    <a:pt x="34302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02" y="390309"/>
                  </a:lnTo>
                  <a:lnTo>
                    <a:pt x="73596" y="400837"/>
                  </a:lnTo>
                  <a:lnTo>
                    <a:pt x="124460" y="408965"/>
                  </a:lnTo>
                  <a:lnTo>
                    <a:pt x="184492" y="414210"/>
                  </a:lnTo>
                  <a:lnTo>
                    <a:pt x="251294" y="416064"/>
                  </a:lnTo>
                  <a:lnTo>
                    <a:pt x="318096" y="414210"/>
                  </a:lnTo>
                  <a:lnTo>
                    <a:pt x="378129" y="408965"/>
                  </a:lnTo>
                  <a:lnTo>
                    <a:pt x="428993" y="400837"/>
                  </a:lnTo>
                  <a:lnTo>
                    <a:pt x="468287" y="390309"/>
                  </a:lnTo>
                  <a:lnTo>
                    <a:pt x="502589" y="364058"/>
                  </a:lnTo>
                  <a:lnTo>
                    <a:pt x="502589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5600344" y="8583830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6446570" y="7580724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602" y="52006"/>
                  </a:moveTo>
                  <a:lnTo>
                    <a:pt x="468287" y="25755"/>
                  </a:lnTo>
                  <a:lnTo>
                    <a:pt x="428993" y="15227"/>
                  </a:lnTo>
                  <a:lnTo>
                    <a:pt x="378142" y="7099"/>
                  </a:lnTo>
                  <a:lnTo>
                    <a:pt x="318109" y="1854"/>
                  </a:lnTo>
                  <a:lnTo>
                    <a:pt x="251307" y="0"/>
                  </a:lnTo>
                  <a:lnTo>
                    <a:pt x="184492" y="1854"/>
                  </a:lnTo>
                  <a:lnTo>
                    <a:pt x="124472" y="7099"/>
                  </a:lnTo>
                  <a:lnTo>
                    <a:pt x="73609" y="15227"/>
                  </a:lnTo>
                  <a:lnTo>
                    <a:pt x="34315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15" y="390309"/>
                  </a:lnTo>
                  <a:lnTo>
                    <a:pt x="73609" y="400824"/>
                  </a:lnTo>
                  <a:lnTo>
                    <a:pt x="124472" y="408965"/>
                  </a:lnTo>
                  <a:lnTo>
                    <a:pt x="184492" y="414197"/>
                  </a:lnTo>
                  <a:lnTo>
                    <a:pt x="251307" y="416064"/>
                  </a:lnTo>
                  <a:lnTo>
                    <a:pt x="318109" y="414197"/>
                  </a:lnTo>
                  <a:lnTo>
                    <a:pt x="378142" y="408965"/>
                  </a:lnTo>
                  <a:lnTo>
                    <a:pt x="428993" y="400824"/>
                  </a:lnTo>
                  <a:lnTo>
                    <a:pt x="468287" y="390309"/>
                  </a:lnTo>
                  <a:lnTo>
                    <a:pt x="502602" y="364058"/>
                  </a:lnTo>
                  <a:lnTo>
                    <a:pt x="50260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6446581" y="7580715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7" name="object 297"/>
          <p:cNvSpPr txBox="1"/>
          <p:nvPr/>
        </p:nvSpPr>
        <p:spPr>
          <a:xfrm>
            <a:off x="6603050" y="7705263"/>
            <a:ext cx="16764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ES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298" name="object 298"/>
          <p:cNvGrpSpPr/>
          <p:nvPr/>
        </p:nvGrpSpPr>
        <p:grpSpPr>
          <a:xfrm>
            <a:off x="6437951" y="8075026"/>
            <a:ext cx="509270" cy="422909"/>
            <a:chOff x="6437951" y="8075026"/>
            <a:chExt cx="509270" cy="422909"/>
          </a:xfrm>
        </p:grpSpPr>
        <p:sp>
          <p:nvSpPr>
            <p:cNvPr id="299" name="object 299"/>
            <p:cNvSpPr/>
            <p:nvPr/>
          </p:nvSpPr>
          <p:spPr>
            <a:xfrm>
              <a:off x="6441122" y="8078209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89" y="52006"/>
                  </a:moveTo>
                  <a:lnTo>
                    <a:pt x="468287" y="25755"/>
                  </a:lnTo>
                  <a:lnTo>
                    <a:pt x="428993" y="15227"/>
                  </a:lnTo>
                  <a:lnTo>
                    <a:pt x="378129" y="7099"/>
                  </a:lnTo>
                  <a:lnTo>
                    <a:pt x="318096" y="1854"/>
                  </a:lnTo>
                  <a:lnTo>
                    <a:pt x="251294" y="0"/>
                  </a:lnTo>
                  <a:lnTo>
                    <a:pt x="184492" y="1854"/>
                  </a:lnTo>
                  <a:lnTo>
                    <a:pt x="124460" y="7099"/>
                  </a:lnTo>
                  <a:lnTo>
                    <a:pt x="73596" y="15227"/>
                  </a:lnTo>
                  <a:lnTo>
                    <a:pt x="34302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02" y="390309"/>
                  </a:lnTo>
                  <a:lnTo>
                    <a:pt x="73596" y="400824"/>
                  </a:lnTo>
                  <a:lnTo>
                    <a:pt x="124460" y="408965"/>
                  </a:lnTo>
                  <a:lnTo>
                    <a:pt x="184492" y="414210"/>
                  </a:lnTo>
                  <a:lnTo>
                    <a:pt x="251294" y="416064"/>
                  </a:lnTo>
                  <a:lnTo>
                    <a:pt x="318096" y="414210"/>
                  </a:lnTo>
                  <a:lnTo>
                    <a:pt x="378129" y="408965"/>
                  </a:lnTo>
                  <a:lnTo>
                    <a:pt x="428993" y="400824"/>
                  </a:lnTo>
                  <a:lnTo>
                    <a:pt x="468287" y="390309"/>
                  </a:lnTo>
                  <a:lnTo>
                    <a:pt x="502589" y="364058"/>
                  </a:lnTo>
                  <a:lnTo>
                    <a:pt x="502589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6441126" y="8078201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1" name="object 301"/>
          <p:cNvSpPr txBox="1"/>
          <p:nvPr/>
        </p:nvSpPr>
        <p:spPr>
          <a:xfrm>
            <a:off x="6597595" y="8202840"/>
            <a:ext cx="16764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ES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02" name="object 302"/>
          <p:cNvGrpSpPr/>
          <p:nvPr/>
        </p:nvGrpSpPr>
        <p:grpSpPr>
          <a:xfrm>
            <a:off x="6437984" y="8580690"/>
            <a:ext cx="509270" cy="422909"/>
            <a:chOff x="6437984" y="8580690"/>
            <a:chExt cx="509270" cy="422909"/>
          </a:xfrm>
        </p:grpSpPr>
        <p:sp>
          <p:nvSpPr>
            <p:cNvPr id="303" name="object 303"/>
            <p:cNvSpPr/>
            <p:nvPr/>
          </p:nvSpPr>
          <p:spPr>
            <a:xfrm>
              <a:off x="6441122" y="8583834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89" y="52006"/>
                  </a:moveTo>
                  <a:lnTo>
                    <a:pt x="468287" y="25755"/>
                  </a:lnTo>
                  <a:lnTo>
                    <a:pt x="428993" y="15240"/>
                  </a:lnTo>
                  <a:lnTo>
                    <a:pt x="378129" y="7099"/>
                  </a:lnTo>
                  <a:lnTo>
                    <a:pt x="318096" y="1866"/>
                  </a:lnTo>
                  <a:lnTo>
                    <a:pt x="251294" y="0"/>
                  </a:lnTo>
                  <a:lnTo>
                    <a:pt x="184492" y="1866"/>
                  </a:lnTo>
                  <a:lnTo>
                    <a:pt x="124460" y="7099"/>
                  </a:lnTo>
                  <a:lnTo>
                    <a:pt x="73596" y="15240"/>
                  </a:lnTo>
                  <a:lnTo>
                    <a:pt x="34302" y="25755"/>
                  </a:lnTo>
                  <a:lnTo>
                    <a:pt x="0" y="52006"/>
                  </a:lnTo>
                  <a:lnTo>
                    <a:pt x="0" y="364058"/>
                  </a:lnTo>
                  <a:lnTo>
                    <a:pt x="34302" y="390309"/>
                  </a:lnTo>
                  <a:lnTo>
                    <a:pt x="73596" y="400837"/>
                  </a:lnTo>
                  <a:lnTo>
                    <a:pt x="124460" y="408965"/>
                  </a:lnTo>
                  <a:lnTo>
                    <a:pt x="184492" y="414210"/>
                  </a:lnTo>
                  <a:lnTo>
                    <a:pt x="251294" y="416064"/>
                  </a:lnTo>
                  <a:lnTo>
                    <a:pt x="318096" y="414210"/>
                  </a:lnTo>
                  <a:lnTo>
                    <a:pt x="378129" y="408965"/>
                  </a:lnTo>
                  <a:lnTo>
                    <a:pt x="428993" y="400837"/>
                  </a:lnTo>
                  <a:lnTo>
                    <a:pt x="468287" y="390309"/>
                  </a:lnTo>
                  <a:lnTo>
                    <a:pt x="502589" y="364058"/>
                  </a:lnTo>
                  <a:lnTo>
                    <a:pt x="502589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6441126" y="8583831"/>
              <a:ext cx="502920" cy="416559"/>
            </a:xfrm>
            <a:custGeom>
              <a:avLst/>
              <a:gdLst/>
              <a:ahLst/>
              <a:cxnLst/>
              <a:rect l="l" t="t" r="r" b="b"/>
              <a:pathLst>
                <a:path w="502920" h="416559">
                  <a:moveTo>
                    <a:pt x="502598" y="52008"/>
                  </a:moveTo>
                  <a:lnTo>
                    <a:pt x="468288" y="78257"/>
                  </a:lnTo>
                  <a:lnTo>
                    <a:pt x="428994" y="88783"/>
                  </a:lnTo>
                  <a:lnTo>
                    <a:pt x="378134" y="96915"/>
                  </a:lnTo>
                  <a:lnTo>
                    <a:pt x="318104" y="102158"/>
                  </a:lnTo>
                  <a:lnTo>
                    <a:pt x="251299" y="104016"/>
                  </a:lnTo>
                  <a:lnTo>
                    <a:pt x="184493" y="102158"/>
                  </a:lnTo>
                  <a:lnTo>
                    <a:pt x="124463" y="96915"/>
                  </a:lnTo>
                  <a:lnTo>
                    <a:pt x="73603" y="88783"/>
                  </a:lnTo>
                  <a:lnTo>
                    <a:pt x="34309" y="78257"/>
                  </a:lnTo>
                  <a:lnTo>
                    <a:pt x="0" y="52008"/>
                  </a:lnTo>
                  <a:lnTo>
                    <a:pt x="8976" y="38182"/>
                  </a:lnTo>
                  <a:lnTo>
                    <a:pt x="73603" y="15232"/>
                  </a:lnTo>
                  <a:lnTo>
                    <a:pt x="124463" y="7100"/>
                  </a:lnTo>
                  <a:lnTo>
                    <a:pt x="184493" y="1857"/>
                  </a:lnTo>
                  <a:lnTo>
                    <a:pt x="251299" y="0"/>
                  </a:lnTo>
                  <a:lnTo>
                    <a:pt x="318104" y="1857"/>
                  </a:lnTo>
                  <a:lnTo>
                    <a:pt x="378134" y="7100"/>
                  </a:lnTo>
                  <a:lnTo>
                    <a:pt x="428994" y="15232"/>
                  </a:lnTo>
                  <a:lnTo>
                    <a:pt x="468288" y="25758"/>
                  </a:lnTo>
                  <a:lnTo>
                    <a:pt x="502598" y="52008"/>
                  </a:lnTo>
                  <a:close/>
                </a:path>
                <a:path w="502920" h="416559">
                  <a:moveTo>
                    <a:pt x="502598" y="52008"/>
                  </a:moveTo>
                  <a:lnTo>
                    <a:pt x="502598" y="364056"/>
                  </a:lnTo>
                  <a:lnTo>
                    <a:pt x="493621" y="377882"/>
                  </a:lnTo>
                  <a:lnTo>
                    <a:pt x="428994" y="400832"/>
                  </a:lnTo>
                  <a:lnTo>
                    <a:pt x="378134" y="408964"/>
                  </a:lnTo>
                  <a:lnTo>
                    <a:pt x="318104" y="414207"/>
                  </a:lnTo>
                  <a:lnTo>
                    <a:pt x="251299" y="416064"/>
                  </a:lnTo>
                  <a:lnTo>
                    <a:pt x="184493" y="414207"/>
                  </a:lnTo>
                  <a:lnTo>
                    <a:pt x="124463" y="408964"/>
                  </a:lnTo>
                  <a:lnTo>
                    <a:pt x="73603" y="400832"/>
                  </a:lnTo>
                  <a:lnTo>
                    <a:pt x="34309" y="390306"/>
                  </a:lnTo>
                  <a:lnTo>
                    <a:pt x="0" y="364056"/>
                  </a:lnTo>
                  <a:lnTo>
                    <a:pt x="0" y="52008"/>
                  </a:lnTo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5" name="object 305"/>
          <p:cNvSpPr txBox="1"/>
          <p:nvPr/>
        </p:nvSpPr>
        <p:spPr>
          <a:xfrm>
            <a:off x="6597595" y="8709463"/>
            <a:ext cx="16764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ES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5696814" y="8709463"/>
            <a:ext cx="34925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15">
                <a:latin typeface="Microsoft YaHei"/>
                <a:cs typeface="Microsoft YaHei"/>
              </a:rPr>
              <a:t>Redi</a:t>
            </a:r>
            <a:r>
              <a:rPr dirty="0" sz="950" spc="15">
                <a:latin typeface="Microsoft YaHei"/>
                <a:cs typeface="Microsoft YaHei"/>
              </a:rPr>
              <a:t>s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07" name="object 307"/>
          <p:cNvGrpSpPr/>
          <p:nvPr/>
        </p:nvGrpSpPr>
        <p:grpSpPr>
          <a:xfrm>
            <a:off x="7546844" y="1872239"/>
            <a:ext cx="1765935" cy="7573009"/>
            <a:chOff x="7546844" y="1872239"/>
            <a:chExt cx="1765935" cy="7573009"/>
          </a:xfrm>
        </p:grpSpPr>
        <p:sp>
          <p:nvSpPr>
            <p:cNvPr id="308" name="object 308"/>
            <p:cNvSpPr/>
            <p:nvPr/>
          </p:nvSpPr>
          <p:spPr>
            <a:xfrm>
              <a:off x="7799312" y="2032640"/>
              <a:ext cx="1280795" cy="7409815"/>
            </a:xfrm>
            <a:custGeom>
              <a:avLst/>
              <a:gdLst/>
              <a:ahLst/>
              <a:cxnLst/>
              <a:rect l="l" t="t" r="r" b="b"/>
              <a:pathLst>
                <a:path w="1280795" h="7409815">
                  <a:moveTo>
                    <a:pt x="0" y="0"/>
                  </a:moveTo>
                  <a:lnTo>
                    <a:pt x="1280263" y="0"/>
                  </a:lnTo>
                  <a:lnTo>
                    <a:pt x="1280263" y="7409376"/>
                  </a:lnTo>
                  <a:lnTo>
                    <a:pt x="0" y="740937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7546844" y="1872239"/>
              <a:ext cx="1765935" cy="304800"/>
            </a:xfrm>
            <a:custGeom>
              <a:avLst/>
              <a:gdLst/>
              <a:ahLst/>
              <a:cxnLst/>
              <a:rect l="l" t="t" r="r" b="b"/>
              <a:pathLst>
                <a:path w="1765934" h="304800">
                  <a:moveTo>
                    <a:pt x="1714755" y="0"/>
                  </a:moveTo>
                  <a:lnTo>
                    <a:pt x="50754" y="0"/>
                  </a:lnTo>
                  <a:lnTo>
                    <a:pt x="30997" y="3988"/>
                  </a:lnTo>
                  <a:lnTo>
                    <a:pt x="14865" y="14865"/>
                  </a:lnTo>
                  <a:lnTo>
                    <a:pt x="3988" y="30999"/>
                  </a:lnTo>
                  <a:lnTo>
                    <a:pt x="0" y="50755"/>
                  </a:lnTo>
                  <a:lnTo>
                    <a:pt x="0" y="253762"/>
                  </a:lnTo>
                  <a:lnTo>
                    <a:pt x="3988" y="273518"/>
                  </a:lnTo>
                  <a:lnTo>
                    <a:pt x="14865" y="289651"/>
                  </a:lnTo>
                  <a:lnTo>
                    <a:pt x="30997" y="300528"/>
                  </a:lnTo>
                  <a:lnTo>
                    <a:pt x="50754" y="304516"/>
                  </a:lnTo>
                  <a:lnTo>
                    <a:pt x="1714755" y="304516"/>
                  </a:lnTo>
                  <a:lnTo>
                    <a:pt x="1734511" y="300528"/>
                  </a:lnTo>
                  <a:lnTo>
                    <a:pt x="1750644" y="289651"/>
                  </a:lnTo>
                  <a:lnTo>
                    <a:pt x="1761522" y="273518"/>
                  </a:lnTo>
                  <a:lnTo>
                    <a:pt x="1765510" y="253762"/>
                  </a:lnTo>
                  <a:lnTo>
                    <a:pt x="1765510" y="50755"/>
                  </a:lnTo>
                  <a:lnTo>
                    <a:pt x="1761522" y="30999"/>
                  </a:lnTo>
                  <a:lnTo>
                    <a:pt x="1750644" y="14865"/>
                  </a:lnTo>
                  <a:lnTo>
                    <a:pt x="1734511" y="3988"/>
                  </a:lnTo>
                  <a:lnTo>
                    <a:pt x="1714755" y="0"/>
                  </a:lnTo>
                  <a:close/>
                </a:path>
              </a:pathLst>
            </a:custGeom>
            <a:solidFill>
              <a:srgbClr val="5E5C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7832818" y="6992036"/>
              <a:ext cx="1280795" cy="0"/>
            </a:xfrm>
            <a:custGeom>
              <a:avLst/>
              <a:gdLst/>
              <a:ahLst/>
              <a:cxnLst/>
              <a:rect l="l" t="t" r="r" b="b"/>
              <a:pathLst>
                <a:path w="1280795" h="0">
                  <a:moveTo>
                    <a:pt x="0" y="0"/>
                  </a:moveTo>
                  <a:lnTo>
                    <a:pt x="1280263" y="0"/>
                  </a:lnTo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1" name="object 311"/>
          <p:cNvSpPr txBox="1"/>
          <p:nvPr/>
        </p:nvSpPr>
        <p:spPr>
          <a:xfrm>
            <a:off x="8135250" y="4668539"/>
            <a:ext cx="61849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Data</a:t>
            </a:r>
            <a:r>
              <a:rPr dirty="0" sz="950" spc="-60">
                <a:latin typeface="Microsoft YaHei"/>
                <a:cs typeface="Microsoft YaHei"/>
              </a:rPr>
              <a:t> </a:t>
            </a:r>
            <a:r>
              <a:rPr dirty="0" sz="950" spc="20">
                <a:latin typeface="Microsoft YaHei"/>
                <a:cs typeface="Microsoft YaHei"/>
              </a:rPr>
              <a:t>Lake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12" name="object 312"/>
          <p:cNvGrpSpPr/>
          <p:nvPr/>
        </p:nvGrpSpPr>
        <p:grpSpPr>
          <a:xfrm>
            <a:off x="7870942" y="4924006"/>
            <a:ext cx="1116965" cy="301625"/>
            <a:chOff x="7870942" y="4924006"/>
            <a:chExt cx="1116965" cy="301625"/>
          </a:xfrm>
        </p:grpSpPr>
        <p:sp>
          <p:nvSpPr>
            <p:cNvPr id="313" name="object 313"/>
            <p:cNvSpPr/>
            <p:nvPr/>
          </p:nvSpPr>
          <p:spPr>
            <a:xfrm>
              <a:off x="7874117" y="492718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3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3" y="294747"/>
                  </a:lnTo>
                  <a:lnTo>
                    <a:pt x="1110393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7874117" y="492718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5" name="object 315"/>
          <p:cNvSpPr txBox="1"/>
          <p:nvPr/>
        </p:nvSpPr>
        <p:spPr>
          <a:xfrm>
            <a:off x="7874117" y="4927181"/>
            <a:ext cx="1110615" cy="29527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19405">
              <a:lnSpc>
                <a:spcPct val="100000"/>
              </a:lnSpc>
              <a:spcBef>
                <a:spcPts val="715"/>
              </a:spcBef>
            </a:pPr>
            <a:r>
              <a:rPr dirty="0" sz="950" spc="35">
                <a:latin typeface="Microsoft YaHei"/>
                <a:cs typeface="Microsoft YaHei"/>
              </a:rPr>
              <a:t>场景数据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16" name="object 316"/>
          <p:cNvGrpSpPr/>
          <p:nvPr/>
        </p:nvGrpSpPr>
        <p:grpSpPr>
          <a:xfrm>
            <a:off x="7873279" y="5308317"/>
            <a:ext cx="1116965" cy="301625"/>
            <a:chOff x="7873279" y="5308317"/>
            <a:chExt cx="1116965" cy="301625"/>
          </a:xfrm>
        </p:grpSpPr>
        <p:sp>
          <p:nvSpPr>
            <p:cNvPr id="317" name="object 317"/>
            <p:cNvSpPr/>
            <p:nvPr/>
          </p:nvSpPr>
          <p:spPr>
            <a:xfrm>
              <a:off x="7876454" y="531149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7876454" y="531149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9" name="object 319"/>
          <p:cNvSpPr txBox="1"/>
          <p:nvPr/>
        </p:nvSpPr>
        <p:spPr>
          <a:xfrm>
            <a:off x="7876454" y="5311492"/>
            <a:ext cx="1110615" cy="2952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319405">
              <a:lnSpc>
                <a:spcPct val="100000"/>
              </a:lnSpc>
              <a:spcBef>
                <a:spcPts val="560"/>
              </a:spcBef>
            </a:pPr>
            <a:r>
              <a:rPr dirty="0" sz="950" spc="35">
                <a:latin typeface="Microsoft YaHei"/>
                <a:cs typeface="Microsoft YaHei"/>
              </a:rPr>
              <a:t>测试数据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20" name="object 320"/>
          <p:cNvGrpSpPr/>
          <p:nvPr/>
        </p:nvGrpSpPr>
        <p:grpSpPr>
          <a:xfrm>
            <a:off x="7873279" y="5709726"/>
            <a:ext cx="1116965" cy="301625"/>
            <a:chOff x="7873279" y="5709726"/>
            <a:chExt cx="1116965" cy="301625"/>
          </a:xfrm>
        </p:grpSpPr>
        <p:sp>
          <p:nvSpPr>
            <p:cNvPr id="321" name="object 321"/>
            <p:cNvSpPr/>
            <p:nvPr/>
          </p:nvSpPr>
          <p:spPr>
            <a:xfrm>
              <a:off x="7876454" y="571290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7876454" y="5712901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3" name="object 323"/>
          <p:cNvSpPr txBox="1"/>
          <p:nvPr/>
        </p:nvSpPr>
        <p:spPr>
          <a:xfrm>
            <a:off x="7876454" y="5712901"/>
            <a:ext cx="1110615" cy="2952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19405">
              <a:lnSpc>
                <a:spcPct val="100000"/>
              </a:lnSpc>
              <a:spcBef>
                <a:spcPts val="700"/>
              </a:spcBef>
            </a:pPr>
            <a:r>
              <a:rPr dirty="0" sz="950" spc="35">
                <a:latin typeface="Microsoft YaHei"/>
                <a:cs typeface="Microsoft YaHei"/>
              </a:rPr>
              <a:t>流量数据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24" name="object 324"/>
          <p:cNvGrpSpPr/>
          <p:nvPr/>
        </p:nvGrpSpPr>
        <p:grpSpPr>
          <a:xfrm>
            <a:off x="7881072" y="6532085"/>
            <a:ext cx="1116965" cy="301625"/>
            <a:chOff x="7881072" y="6532085"/>
            <a:chExt cx="1116965" cy="301625"/>
          </a:xfrm>
        </p:grpSpPr>
        <p:sp>
          <p:nvSpPr>
            <p:cNvPr id="325" name="object 325"/>
            <p:cNvSpPr/>
            <p:nvPr/>
          </p:nvSpPr>
          <p:spPr>
            <a:xfrm>
              <a:off x="7884247" y="6535260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7884247" y="6535260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7" name="object 327"/>
          <p:cNvSpPr txBox="1"/>
          <p:nvPr/>
        </p:nvSpPr>
        <p:spPr>
          <a:xfrm>
            <a:off x="7884247" y="6535260"/>
            <a:ext cx="1110615" cy="29527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705"/>
              </a:spcBef>
            </a:pPr>
            <a:r>
              <a:rPr dirty="0" sz="950" spc="35">
                <a:latin typeface="Microsoft YaHei"/>
                <a:cs typeface="Microsoft YaHei"/>
              </a:rPr>
              <a:t>覆盖度数据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28" name="object 328"/>
          <p:cNvGrpSpPr/>
          <p:nvPr/>
        </p:nvGrpSpPr>
        <p:grpSpPr>
          <a:xfrm>
            <a:off x="7868604" y="6132304"/>
            <a:ext cx="1116965" cy="301625"/>
            <a:chOff x="7868604" y="6132304"/>
            <a:chExt cx="1116965" cy="301625"/>
          </a:xfrm>
        </p:grpSpPr>
        <p:sp>
          <p:nvSpPr>
            <p:cNvPr id="329" name="object 329"/>
            <p:cNvSpPr/>
            <p:nvPr/>
          </p:nvSpPr>
          <p:spPr>
            <a:xfrm>
              <a:off x="7871779" y="613547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3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3" y="294747"/>
                  </a:lnTo>
                  <a:lnTo>
                    <a:pt x="1110393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7871779" y="613547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1" name="object 331"/>
          <p:cNvSpPr txBox="1"/>
          <p:nvPr/>
        </p:nvSpPr>
        <p:spPr>
          <a:xfrm>
            <a:off x="7871779" y="6135479"/>
            <a:ext cx="1110615" cy="2952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19405">
              <a:lnSpc>
                <a:spcPct val="100000"/>
              </a:lnSpc>
              <a:spcBef>
                <a:spcPts val="695"/>
              </a:spcBef>
            </a:pPr>
            <a:r>
              <a:rPr dirty="0" sz="950" spc="35">
                <a:latin typeface="Microsoft YaHei"/>
                <a:cs typeface="Microsoft YaHei"/>
              </a:rPr>
              <a:t>链路数据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332" name="object 332"/>
          <p:cNvSpPr txBox="1"/>
          <p:nvPr/>
        </p:nvSpPr>
        <p:spPr>
          <a:xfrm>
            <a:off x="8143292" y="7041828"/>
            <a:ext cx="59499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latin typeface="Microsoft YaHei"/>
                <a:cs typeface="Microsoft YaHei"/>
              </a:rPr>
              <a:t>Open</a:t>
            </a:r>
            <a:r>
              <a:rPr dirty="0" sz="950" spc="-50">
                <a:latin typeface="Microsoft YaHei"/>
                <a:cs typeface="Microsoft YaHei"/>
              </a:rPr>
              <a:t> </a:t>
            </a:r>
            <a:r>
              <a:rPr dirty="0" sz="950" spc="15">
                <a:latin typeface="Microsoft YaHei"/>
                <a:cs typeface="Microsoft YaHei"/>
              </a:rPr>
              <a:t>API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33" name="object 333"/>
          <p:cNvGrpSpPr/>
          <p:nvPr/>
        </p:nvGrpSpPr>
        <p:grpSpPr>
          <a:xfrm>
            <a:off x="7888864" y="7269767"/>
            <a:ext cx="1116965" cy="301625"/>
            <a:chOff x="7888864" y="7269767"/>
            <a:chExt cx="1116965" cy="301625"/>
          </a:xfrm>
        </p:grpSpPr>
        <p:sp>
          <p:nvSpPr>
            <p:cNvPr id="334" name="object 334"/>
            <p:cNvSpPr/>
            <p:nvPr/>
          </p:nvSpPr>
          <p:spPr>
            <a:xfrm>
              <a:off x="7892039" y="727294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7892039" y="727294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6" name="object 336"/>
          <p:cNvSpPr txBox="1"/>
          <p:nvPr/>
        </p:nvSpPr>
        <p:spPr>
          <a:xfrm>
            <a:off x="7892039" y="7272942"/>
            <a:ext cx="1110615" cy="29527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790"/>
              </a:spcBef>
            </a:pPr>
            <a:r>
              <a:rPr dirty="0" sz="950" spc="35">
                <a:latin typeface="Microsoft YaHei"/>
                <a:cs typeface="Microsoft YaHei"/>
              </a:rPr>
              <a:t>任务执行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37" name="object 337"/>
          <p:cNvGrpSpPr/>
          <p:nvPr/>
        </p:nvGrpSpPr>
        <p:grpSpPr>
          <a:xfrm>
            <a:off x="7886525" y="7677689"/>
            <a:ext cx="1116965" cy="301625"/>
            <a:chOff x="7886525" y="7677689"/>
            <a:chExt cx="1116965" cy="301625"/>
          </a:xfrm>
        </p:grpSpPr>
        <p:sp>
          <p:nvSpPr>
            <p:cNvPr id="338" name="object 338"/>
            <p:cNvSpPr/>
            <p:nvPr/>
          </p:nvSpPr>
          <p:spPr>
            <a:xfrm>
              <a:off x="7889700" y="7680864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3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3" y="294746"/>
                  </a:lnTo>
                  <a:lnTo>
                    <a:pt x="1110393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7889700" y="7680864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0" name="object 340"/>
          <p:cNvSpPr txBox="1"/>
          <p:nvPr/>
        </p:nvSpPr>
        <p:spPr>
          <a:xfrm>
            <a:off x="7889700" y="7680864"/>
            <a:ext cx="1110615" cy="29527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780"/>
              </a:spcBef>
            </a:pPr>
            <a:r>
              <a:rPr dirty="0" sz="950" spc="35">
                <a:latin typeface="Microsoft YaHei"/>
                <a:cs typeface="Microsoft YaHei"/>
              </a:rPr>
              <a:t>场景构造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41" name="object 341"/>
          <p:cNvGrpSpPr/>
          <p:nvPr/>
        </p:nvGrpSpPr>
        <p:grpSpPr>
          <a:xfrm>
            <a:off x="7888864" y="8076655"/>
            <a:ext cx="1116965" cy="301625"/>
            <a:chOff x="7888864" y="8076655"/>
            <a:chExt cx="1116965" cy="301625"/>
          </a:xfrm>
        </p:grpSpPr>
        <p:sp>
          <p:nvSpPr>
            <p:cNvPr id="342" name="object 342"/>
            <p:cNvSpPr/>
            <p:nvPr/>
          </p:nvSpPr>
          <p:spPr>
            <a:xfrm>
              <a:off x="7892039" y="8079830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7892039" y="8079830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4" name="object 344"/>
          <p:cNvSpPr txBox="1"/>
          <p:nvPr/>
        </p:nvSpPr>
        <p:spPr>
          <a:xfrm>
            <a:off x="7892039" y="8079830"/>
            <a:ext cx="1110615" cy="2952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725"/>
              </a:spcBef>
            </a:pPr>
            <a:r>
              <a:rPr dirty="0" sz="950" spc="35">
                <a:latin typeface="Microsoft YaHei"/>
                <a:cs typeface="Microsoft YaHei"/>
              </a:rPr>
              <a:t>压测数据管理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45" name="object 345"/>
          <p:cNvGrpSpPr/>
          <p:nvPr/>
        </p:nvGrpSpPr>
        <p:grpSpPr>
          <a:xfrm>
            <a:off x="7888864" y="2479727"/>
            <a:ext cx="1116965" cy="301625"/>
            <a:chOff x="7888864" y="2479727"/>
            <a:chExt cx="1116965" cy="301625"/>
          </a:xfrm>
        </p:grpSpPr>
        <p:sp>
          <p:nvSpPr>
            <p:cNvPr id="346" name="object 346"/>
            <p:cNvSpPr/>
            <p:nvPr/>
          </p:nvSpPr>
          <p:spPr>
            <a:xfrm>
              <a:off x="7892039" y="248290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7892039" y="248290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8" name="object 348"/>
          <p:cNvSpPr txBox="1"/>
          <p:nvPr/>
        </p:nvSpPr>
        <p:spPr>
          <a:xfrm>
            <a:off x="7892039" y="2482902"/>
            <a:ext cx="1110615" cy="29527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795"/>
              </a:spcBef>
            </a:pPr>
            <a:r>
              <a:rPr dirty="0" sz="950" spc="35">
                <a:latin typeface="Microsoft YaHei"/>
                <a:cs typeface="Microsoft YaHei"/>
              </a:rPr>
              <a:t>线上压力模型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7896656" y="3692911"/>
            <a:ext cx="1116965" cy="301625"/>
            <a:chOff x="7896656" y="3692911"/>
            <a:chExt cx="1116965" cy="301625"/>
          </a:xfrm>
        </p:grpSpPr>
        <p:sp>
          <p:nvSpPr>
            <p:cNvPr id="350" name="object 350"/>
            <p:cNvSpPr/>
            <p:nvPr/>
          </p:nvSpPr>
          <p:spPr>
            <a:xfrm>
              <a:off x="7899831" y="3696086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7899831" y="3696086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2" name="object 352"/>
          <p:cNvSpPr txBox="1"/>
          <p:nvPr/>
        </p:nvSpPr>
        <p:spPr>
          <a:xfrm>
            <a:off x="7899831" y="3696086"/>
            <a:ext cx="1110615" cy="2952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11785">
              <a:lnSpc>
                <a:spcPct val="100000"/>
              </a:lnSpc>
              <a:spcBef>
                <a:spcPts val="695"/>
              </a:spcBef>
            </a:pPr>
            <a:r>
              <a:rPr dirty="0" sz="950" spc="35">
                <a:latin typeface="Microsoft YaHei"/>
                <a:cs typeface="Microsoft YaHei"/>
              </a:rPr>
              <a:t>流量放大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53" name="object 353"/>
          <p:cNvGrpSpPr/>
          <p:nvPr/>
        </p:nvGrpSpPr>
        <p:grpSpPr>
          <a:xfrm>
            <a:off x="7896656" y="2888464"/>
            <a:ext cx="1116965" cy="301625"/>
            <a:chOff x="7896656" y="2888464"/>
            <a:chExt cx="1116965" cy="301625"/>
          </a:xfrm>
        </p:grpSpPr>
        <p:sp>
          <p:nvSpPr>
            <p:cNvPr id="354" name="object 354"/>
            <p:cNvSpPr/>
            <p:nvPr/>
          </p:nvSpPr>
          <p:spPr>
            <a:xfrm>
              <a:off x="7899831" y="289163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7899831" y="289163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6" name="object 356"/>
          <p:cNvSpPr txBox="1"/>
          <p:nvPr/>
        </p:nvSpPr>
        <p:spPr>
          <a:xfrm>
            <a:off x="7899831" y="2891639"/>
            <a:ext cx="1110615" cy="2952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dirty="0" sz="950" spc="35">
                <a:latin typeface="Microsoft YaHei"/>
                <a:cs typeface="Microsoft YaHei"/>
              </a:rPr>
              <a:t>压测模型构造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57" name="object 357"/>
          <p:cNvGrpSpPr/>
          <p:nvPr/>
        </p:nvGrpSpPr>
        <p:grpSpPr>
          <a:xfrm>
            <a:off x="7884190" y="3293130"/>
            <a:ext cx="1116965" cy="301625"/>
            <a:chOff x="7884190" y="3293130"/>
            <a:chExt cx="1116965" cy="301625"/>
          </a:xfrm>
        </p:grpSpPr>
        <p:sp>
          <p:nvSpPr>
            <p:cNvPr id="358" name="object 358"/>
            <p:cNvSpPr/>
            <p:nvPr/>
          </p:nvSpPr>
          <p:spPr>
            <a:xfrm>
              <a:off x="7887365" y="329630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7887365" y="3296305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0" name="object 360"/>
          <p:cNvSpPr txBox="1"/>
          <p:nvPr/>
        </p:nvSpPr>
        <p:spPr>
          <a:xfrm>
            <a:off x="7887365" y="3296306"/>
            <a:ext cx="1110615" cy="29527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78435">
              <a:lnSpc>
                <a:spcPct val="100000"/>
              </a:lnSpc>
              <a:spcBef>
                <a:spcPts val="640"/>
              </a:spcBef>
            </a:pPr>
            <a:r>
              <a:rPr dirty="0" sz="950" spc="35">
                <a:latin typeface="Microsoft YaHei"/>
                <a:cs typeface="Microsoft YaHei"/>
              </a:rPr>
              <a:t>压测数据染色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61" name="object 361"/>
          <p:cNvGrpSpPr/>
          <p:nvPr/>
        </p:nvGrpSpPr>
        <p:grpSpPr>
          <a:xfrm>
            <a:off x="7808547" y="4101647"/>
            <a:ext cx="1293495" cy="489584"/>
            <a:chOff x="7808547" y="4101647"/>
            <a:chExt cx="1293495" cy="489584"/>
          </a:xfrm>
        </p:grpSpPr>
        <p:sp>
          <p:nvSpPr>
            <p:cNvPr id="362" name="object 362"/>
            <p:cNvSpPr/>
            <p:nvPr/>
          </p:nvSpPr>
          <p:spPr>
            <a:xfrm>
              <a:off x="7814897" y="4584396"/>
              <a:ext cx="1280795" cy="0"/>
            </a:xfrm>
            <a:custGeom>
              <a:avLst/>
              <a:gdLst/>
              <a:ahLst/>
              <a:cxnLst/>
              <a:rect l="l" t="t" r="r" b="b"/>
              <a:pathLst>
                <a:path w="1280795" h="0">
                  <a:moveTo>
                    <a:pt x="0" y="0"/>
                  </a:moveTo>
                  <a:lnTo>
                    <a:pt x="1280263" y="0"/>
                  </a:lnTo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7899832" y="410482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7899832" y="4104822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5" name="object 365"/>
          <p:cNvSpPr txBox="1"/>
          <p:nvPr/>
        </p:nvSpPr>
        <p:spPr>
          <a:xfrm>
            <a:off x="7900504" y="1942423"/>
            <a:ext cx="1080135" cy="4540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20">
                <a:solidFill>
                  <a:srgbClr val="FFFFFF"/>
                </a:solidFill>
                <a:latin typeface="Microsoft YaHei"/>
                <a:cs typeface="Microsoft YaHei"/>
              </a:rPr>
              <a:t>Data Lake</a:t>
            </a:r>
            <a:r>
              <a:rPr dirty="0" sz="950" spc="-7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950">
              <a:latin typeface="Microsoft YaHei"/>
              <a:cs typeface="Microsoft YaHei"/>
            </a:endParaRPr>
          </a:p>
          <a:p>
            <a:pPr marL="231775">
              <a:lnSpc>
                <a:spcPct val="100000"/>
              </a:lnSpc>
              <a:spcBef>
                <a:spcPts val="1040"/>
              </a:spcBef>
            </a:pPr>
            <a:r>
              <a:rPr dirty="0" sz="950" spc="35">
                <a:latin typeface="Microsoft YaHei"/>
                <a:cs typeface="Microsoft YaHei"/>
              </a:rPr>
              <a:t>压测服务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366" name="object 366"/>
          <p:cNvSpPr txBox="1"/>
          <p:nvPr/>
        </p:nvSpPr>
        <p:spPr>
          <a:xfrm>
            <a:off x="7899831" y="4104822"/>
            <a:ext cx="1110615" cy="29527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251460">
              <a:lnSpc>
                <a:spcPct val="100000"/>
              </a:lnSpc>
              <a:spcBef>
                <a:spcPts val="635"/>
              </a:spcBef>
            </a:pPr>
            <a:r>
              <a:rPr dirty="0" sz="950" spc="35">
                <a:latin typeface="Microsoft YaHei"/>
                <a:cs typeface="Microsoft YaHei"/>
              </a:rPr>
              <a:t>数据自动化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67" name="object 367"/>
          <p:cNvGrpSpPr/>
          <p:nvPr/>
        </p:nvGrpSpPr>
        <p:grpSpPr>
          <a:xfrm>
            <a:off x="7888864" y="8491092"/>
            <a:ext cx="1116965" cy="301625"/>
            <a:chOff x="7888864" y="8491092"/>
            <a:chExt cx="1116965" cy="301625"/>
          </a:xfrm>
        </p:grpSpPr>
        <p:sp>
          <p:nvSpPr>
            <p:cNvPr id="368" name="object 368"/>
            <p:cNvSpPr/>
            <p:nvPr/>
          </p:nvSpPr>
          <p:spPr>
            <a:xfrm>
              <a:off x="7892039" y="8494267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6"/>
                  </a:lnTo>
                  <a:lnTo>
                    <a:pt x="1110392" y="294746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7892039" y="8494267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0" name="object 370"/>
          <p:cNvSpPr txBox="1"/>
          <p:nvPr/>
        </p:nvSpPr>
        <p:spPr>
          <a:xfrm>
            <a:off x="7892039" y="8494267"/>
            <a:ext cx="1110615" cy="29527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790"/>
              </a:spcBef>
            </a:pPr>
            <a:r>
              <a:rPr dirty="0" sz="950" spc="35">
                <a:latin typeface="Microsoft YaHei"/>
                <a:cs typeface="Microsoft YaHei"/>
              </a:rPr>
              <a:t>流量接入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71" name="object 371"/>
          <p:cNvGrpSpPr/>
          <p:nvPr/>
        </p:nvGrpSpPr>
        <p:grpSpPr>
          <a:xfrm>
            <a:off x="7888897" y="8873807"/>
            <a:ext cx="1116965" cy="301625"/>
            <a:chOff x="7888897" y="8873807"/>
            <a:chExt cx="1116965" cy="301625"/>
          </a:xfrm>
        </p:grpSpPr>
        <p:sp>
          <p:nvSpPr>
            <p:cNvPr id="372" name="object 372"/>
            <p:cNvSpPr/>
            <p:nvPr/>
          </p:nvSpPr>
          <p:spPr>
            <a:xfrm>
              <a:off x="7892038" y="887694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1110392" y="0"/>
                  </a:moveTo>
                  <a:lnTo>
                    <a:pt x="0" y="0"/>
                  </a:lnTo>
                  <a:lnTo>
                    <a:pt x="0" y="294747"/>
                  </a:lnTo>
                  <a:lnTo>
                    <a:pt x="1110392" y="294747"/>
                  </a:lnTo>
                  <a:lnTo>
                    <a:pt x="1110392" y="0"/>
                  </a:lnTo>
                  <a:close/>
                </a:path>
              </a:pathLst>
            </a:custGeom>
            <a:solidFill>
              <a:srgbClr val="D8E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7892038" y="8876949"/>
              <a:ext cx="1110615" cy="295275"/>
            </a:xfrm>
            <a:custGeom>
              <a:avLst/>
              <a:gdLst/>
              <a:ahLst/>
              <a:cxnLst/>
              <a:rect l="l" t="t" r="r" b="b"/>
              <a:pathLst>
                <a:path w="1110615" h="295275">
                  <a:moveTo>
                    <a:pt x="0" y="0"/>
                  </a:moveTo>
                  <a:lnTo>
                    <a:pt x="1110392" y="0"/>
                  </a:lnTo>
                  <a:lnTo>
                    <a:pt x="1110392" y="294746"/>
                  </a:lnTo>
                  <a:lnTo>
                    <a:pt x="0" y="294746"/>
                  </a:lnTo>
                  <a:lnTo>
                    <a:pt x="0" y="0"/>
                  </a:lnTo>
                  <a:close/>
                </a:path>
              </a:pathLst>
            </a:custGeom>
            <a:ln w="6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4" name="object 374"/>
          <p:cNvSpPr txBox="1"/>
          <p:nvPr/>
        </p:nvSpPr>
        <p:spPr>
          <a:xfrm>
            <a:off x="7892039" y="8876948"/>
            <a:ext cx="1110615" cy="29527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790"/>
              </a:spcBef>
            </a:pPr>
            <a:r>
              <a:rPr dirty="0" sz="950" spc="35">
                <a:latin typeface="Microsoft YaHei"/>
                <a:cs typeface="Microsoft YaHei"/>
              </a:rPr>
              <a:t>告警通知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375" name="object 375"/>
          <p:cNvGrpSpPr/>
          <p:nvPr/>
        </p:nvGrpSpPr>
        <p:grpSpPr>
          <a:xfrm>
            <a:off x="10311482" y="2420587"/>
            <a:ext cx="2430780" cy="587375"/>
            <a:chOff x="10311482" y="2420587"/>
            <a:chExt cx="2430780" cy="587375"/>
          </a:xfrm>
        </p:grpSpPr>
        <p:sp>
          <p:nvSpPr>
            <p:cNvPr id="376" name="object 376"/>
            <p:cNvSpPr/>
            <p:nvPr/>
          </p:nvSpPr>
          <p:spPr>
            <a:xfrm>
              <a:off x="10324047" y="2433152"/>
              <a:ext cx="2406015" cy="562610"/>
            </a:xfrm>
            <a:custGeom>
              <a:avLst/>
              <a:gdLst/>
              <a:ahLst/>
              <a:cxnLst/>
              <a:rect l="l" t="t" r="r" b="b"/>
              <a:pathLst>
                <a:path w="2406015" h="562610">
                  <a:moveTo>
                    <a:pt x="2311693" y="0"/>
                  </a:moveTo>
                  <a:lnTo>
                    <a:pt x="93701" y="0"/>
                  </a:lnTo>
                  <a:lnTo>
                    <a:pt x="57228" y="7363"/>
                  </a:lnTo>
                  <a:lnTo>
                    <a:pt x="27444" y="27444"/>
                  </a:lnTo>
                  <a:lnTo>
                    <a:pt x="7363" y="57227"/>
                  </a:lnTo>
                  <a:lnTo>
                    <a:pt x="0" y="93700"/>
                  </a:lnTo>
                  <a:lnTo>
                    <a:pt x="0" y="468497"/>
                  </a:lnTo>
                  <a:lnTo>
                    <a:pt x="7363" y="504970"/>
                  </a:lnTo>
                  <a:lnTo>
                    <a:pt x="27444" y="534754"/>
                  </a:lnTo>
                  <a:lnTo>
                    <a:pt x="57228" y="554835"/>
                  </a:lnTo>
                  <a:lnTo>
                    <a:pt x="93701" y="562198"/>
                  </a:lnTo>
                  <a:lnTo>
                    <a:pt x="2311693" y="562198"/>
                  </a:lnTo>
                  <a:lnTo>
                    <a:pt x="2348168" y="554835"/>
                  </a:lnTo>
                  <a:lnTo>
                    <a:pt x="2377950" y="534754"/>
                  </a:lnTo>
                  <a:lnTo>
                    <a:pt x="2398029" y="504970"/>
                  </a:lnTo>
                  <a:lnTo>
                    <a:pt x="2405391" y="468497"/>
                  </a:lnTo>
                  <a:lnTo>
                    <a:pt x="2405391" y="93700"/>
                  </a:lnTo>
                  <a:lnTo>
                    <a:pt x="2398029" y="57227"/>
                  </a:lnTo>
                  <a:lnTo>
                    <a:pt x="2377950" y="27444"/>
                  </a:lnTo>
                  <a:lnTo>
                    <a:pt x="2348168" y="7363"/>
                  </a:lnTo>
                  <a:lnTo>
                    <a:pt x="23116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0324047" y="2433152"/>
              <a:ext cx="2406015" cy="562610"/>
            </a:xfrm>
            <a:custGeom>
              <a:avLst/>
              <a:gdLst/>
              <a:ahLst/>
              <a:cxnLst/>
              <a:rect l="l" t="t" r="r" b="b"/>
              <a:pathLst>
                <a:path w="2406015" h="562610">
                  <a:moveTo>
                    <a:pt x="0" y="93701"/>
                  </a:move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2311695" y="0"/>
                  </a:lnTo>
                  <a:lnTo>
                    <a:pt x="2348168" y="7363"/>
                  </a:lnTo>
                  <a:lnTo>
                    <a:pt x="2377951" y="27444"/>
                  </a:lnTo>
                  <a:lnTo>
                    <a:pt x="2398032" y="57228"/>
                  </a:lnTo>
                  <a:lnTo>
                    <a:pt x="2405396" y="93701"/>
                  </a:lnTo>
                  <a:lnTo>
                    <a:pt x="2405396" y="468498"/>
                  </a:lnTo>
                  <a:lnTo>
                    <a:pt x="2398032" y="504971"/>
                  </a:lnTo>
                  <a:lnTo>
                    <a:pt x="2377951" y="534755"/>
                  </a:lnTo>
                  <a:lnTo>
                    <a:pt x="2348168" y="554836"/>
                  </a:lnTo>
                  <a:lnTo>
                    <a:pt x="2311695" y="562199"/>
                  </a:ln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1"/>
                  </a:lnTo>
                  <a:lnTo>
                    <a:pt x="0" y="468498"/>
                  </a:lnTo>
                  <a:lnTo>
                    <a:pt x="0" y="93701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8" name="object 378"/>
          <p:cNvSpPr txBox="1"/>
          <p:nvPr/>
        </p:nvSpPr>
        <p:spPr>
          <a:xfrm>
            <a:off x="10529259" y="2508353"/>
            <a:ext cx="199517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0">
                <a:latin typeface="Microsoft YaHei"/>
                <a:cs typeface="Microsoft YaHei"/>
              </a:rPr>
              <a:t>HTTP</a:t>
            </a:r>
            <a:r>
              <a:rPr dirty="0" sz="2350" spc="20">
                <a:latin typeface="Microsoft YaHei"/>
                <a:cs typeface="Microsoft YaHei"/>
              </a:rPr>
              <a:t>网关日志</a:t>
            </a:r>
            <a:endParaRPr sz="2350">
              <a:latin typeface="Microsoft YaHei"/>
              <a:cs typeface="Microsoft YaHei"/>
            </a:endParaRPr>
          </a:p>
        </p:txBody>
      </p:sp>
      <p:grpSp>
        <p:nvGrpSpPr>
          <p:cNvPr id="379" name="object 379"/>
          <p:cNvGrpSpPr/>
          <p:nvPr/>
        </p:nvGrpSpPr>
        <p:grpSpPr>
          <a:xfrm>
            <a:off x="13437077" y="2420587"/>
            <a:ext cx="2430780" cy="587375"/>
            <a:chOff x="13437077" y="2420587"/>
            <a:chExt cx="2430780" cy="587375"/>
          </a:xfrm>
        </p:grpSpPr>
        <p:sp>
          <p:nvSpPr>
            <p:cNvPr id="380" name="object 380"/>
            <p:cNvSpPr/>
            <p:nvPr/>
          </p:nvSpPr>
          <p:spPr>
            <a:xfrm>
              <a:off x="13449642" y="2433152"/>
              <a:ext cx="2406015" cy="562610"/>
            </a:xfrm>
            <a:custGeom>
              <a:avLst/>
              <a:gdLst/>
              <a:ahLst/>
              <a:cxnLst/>
              <a:rect l="l" t="t" r="r" b="b"/>
              <a:pathLst>
                <a:path w="2406015" h="562610">
                  <a:moveTo>
                    <a:pt x="2311695" y="0"/>
                  </a:moveTo>
                  <a:lnTo>
                    <a:pt x="93697" y="0"/>
                  </a:lnTo>
                  <a:lnTo>
                    <a:pt x="57228" y="7363"/>
                  </a:lnTo>
                  <a:lnTo>
                    <a:pt x="27445" y="27444"/>
                  </a:lnTo>
                  <a:lnTo>
                    <a:pt x="7363" y="57227"/>
                  </a:lnTo>
                  <a:lnTo>
                    <a:pt x="0" y="93700"/>
                  </a:lnTo>
                  <a:lnTo>
                    <a:pt x="0" y="468497"/>
                  </a:lnTo>
                  <a:lnTo>
                    <a:pt x="7363" y="504970"/>
                  </a:lnTo>
                  <a:lnTo>
                    <a:pt x="27445" y="534754"/>
                  </a:lnTo>
                  <a:lnTo>
                    <a:pt x="57228" y="554835"/>
                  </a:lnTo>
                  <a:lnTo>
                    <a:pt x="93697" y="562198"/>
                  </a:lnTo>
                  <a:lnTo>
                    <a:pt x="2311695" y="562198"/>
                  </a:lnTo>
                  <a:lnTo>
                    <a:pt x="2348169" y="554835"/>
                  </a:lnTo>
                  <a:lnTo>
                    <a:pt x="2377952" y="534754"/>
                  </a:lnTo>
                  <a:lnTo>
                    <a:pt x="2398030" y="504970"/>
                  </a:lnTo>
                  <a:lnTo>
                    <a:pt x="2405392" y="468497"/>
                  </a:lnTo>
                  <a:lnTo>
                    <a:pt x="2405392" y="93700"/>
                  </a:lnTo>
                  <a:lnTo>
                    <a:pt x="2398030" y="57227"/>
                  </a:lnTo>
                  <a:lnTo>
                    <a:pt x="2377952" y="27444"/>
                  </a:lnTo>
                  <a:lnTo>
                    <a:pt x="2348169" y="7363"/>
                  </a:lnTo>
                  <a:lnTo>
                    <a:pt x="2311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13449642" y="2433152"/>
              <a:ext cx="2406015" cy="562610"/>
            </a:xfrm>
            <a:custGeom>
              <a:avLst/>
              <a:gdLst/>
              <a:ahLst/>
              <a:cxnLst/>
              <a:rect l="l" t="t" r="r" b="b"/>
              <a:pathLst>
                <a:path w="2406015" h="562610">
                  <a:moveTo>
                    <a:pt x="0" y="93701"/>
                  </a:move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2311695" y="0"/>
                  </a:lnTo>
                  <a:lnTo>
                    <a:pt x="2348168" y="7363"/>
                  </a:lnTo>
                  <a:lnTo>
                    <a:pt x="2377951" y="27444"/>
                  </a:lnTo>
                  <a:lnTo>
                    <a:pt x="2398032" y="57228"/>
                  </a:lnTo>
                  <a:lnTo>
                    <a:pt x="2405396" y="93701"/>
                  </a:lnTo>
                  <a:lnTo>
                    <a:pt x="2405396" y="468498"/>
                  </a:lnTo>
                  <a:lnTo>
                    <a:pt x="2398032" y="504971"/>
                  </a:lnTo>
                  <a:lnTo>
                    <a:pt x="2377951" y="534755"/>
                  </a:lnTo>
                  <a:lnTo>
                    <a:pt x="2348168" y="554836"/>
                  </a:lnTo>
                  <a:lnTo>
                    <a:pt x="2311695" y="562199"/>
                  </a:ln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1"/>
                  </a:lnTo>
                  <a:lnTo>
                    <a:pt x="0" y="468498"/>
                  </a:lnTo>
                  <a:lnTo>
                    <a:pt x="0" y="93701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2" name="object 382"/>
          <p:cNvSpPr txBox="1"/>
          <p:nvPr/>
        </p:nvSpPr>
        <p:spPr>
          <a:xfrm>
            <a:off x="13793854" y="2508353"/>
            <a:ext cx="1717039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>
                <a:latin typeface="Microsoft YaHei"/>
                <a:cs typeface="Microsoft YaHei"/>
              </a:rPr>
              <a:t>IRC</a:t>
            </a:r>
            <a:r>
              <a:rPr dirty="0" sz="2350" spc="20">
                <a:latin typeface="Microsoft YaHei"/>
                <a:cs typeface="Microsoft YaHei"/>
              </a:rPr>
              <a:t>信令日志</a:t>
            </a:r>
            <a:endParaRPr sz="2350">
              <a:latin typeface="Microsoft YaHei"/>
              <a:cs typeface="Microsoft YaHei"/>
            </a:endParaRPr>
          </a:p>
        </p:txBody>
      </p:sp>
      <p:grpSp>
        <p:nvGrpSpPr>
          <p:cNvPr id="383" name="object 383"/>
          <p:cNvGrpSpPr/>
          <p:nvPr/>
        </p:nvGrpSpPr>
        <p:grpSpPr>
          <a:xfrm>
            <a:off x="16562674" y="2420587"/>
            <a:ext cx="2430780" cy="587375"/>
            <a:chOff x="16562674" y="2420587"/>
            <a:chExt cx="2430780" cy="587375"/>
          </a:xfrm>
        </p:grpSpPr>
        <p:sp>
          <p:nvSpPr>
            <p:cNvPr id="384" name="object 384"/>
            <p:cNvSpPr/>
            <p:nvPr/>
          </p:nvSpPr>
          <p:spPr>
            <a:xfrm>
              <a:off x="16575239" y="2433152"/>
              <a:ext cx="2406015" cy="562610"/>
            </a:xfrm>
            <a:custGeom>
              <a:avLst/>
              <a:gdLst/>
              <a:ahLst/>
              <a:cxnLst/>
              <a:rect l="l" t="t" r="r" b="b"/>
              <a:pathLst>
                <a:path w="2406015" h="562610">
                  <a:moveTo>
                    <a:pt x="2311695" y="0"/>
                  </a:moveTo>
                  <a:lnTo>
                    <a:pt x="93697" y="0"/>
                  </a:lnTo>
                  <a:lnTo>
                    <a:pt x="57228" y="7363"/>
                  </a:lnTo>
                  <a:lnTo>
                    <a:pt x="27445" y="27444"/>
                  </a:lnTo>
                  <a:lnTo>
                    <a:pt x="7363" y="57227"/>
                  </a:lnTo>
                  <a:lnTo>
                    <a:pt x="0" y="93700"/>
                  </a:lnTo>
                  <a:lnTo>
                    <a:pt x="0" y="468497"/>
                  </a:lnTo>
                  <a:lnTo>
                    <a:pt x="7363" y="504970"/>
                  </a:lnTo>
                  <a:lnTo>
                    <a:pt x="27445" y="534754"/>
                  </a:lnTo>
                  <a:lnTo>
                    <a:pt x="57228" y="554835"/>
                  </a:lnTo>
                  <a:lnTo>
                    <a:pt x="93697" y="562198"/>
                  </a:lnTo>
                  <a:lnTo>
                    <a:pt x="2311695" y="562198"/>
                  </a:lnTo>
                  <a:lnTo>
                    <a:pt x="2348164" y="554835"/>
                  </a:lnTo>
                  <a:lnTo>
                    <a:pt x="2377947" y="534754"/>
                  </a:lnTo>
                  <a:lnTo>
                    <a:pt x="2398028" y="504970"/>
                  </a:lnTo>
                  <a:lnTo>
                    <a:pt x="2405392" y="468497"/>
                  </a:lnTo>
                  <a:lnTo>
                    <a:pt x="2405392" y="93700"/>
                  </a:lnTo>
                  <a:lnTo>
                    <a:pt x="2398028" y="57227"/>
                  </a:lnTo>
                  <a:lnTo>
                    <a:pt x="2377947" y="27444"/>
                  </a:lnTo>
                  <a:lnTo>
                    <a:pt x="2348164" y="7363"/>
                  </a:lnTo>
                  <a:lnTo>
                    <a:pt x="2311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6575239" y="2433152"/>
              <a:ext cx="2406015" cy="562610"/>
            </a:xfrm>
            <a:custGeom>
              <a:avLst/>
              <a:gdLst/>
              <a:ahLst/>
              <a:cxnLst/>
              <a:rect l="l" t="t" r="r" b="b"/>
              <a:pathLst>
                <a:path w="2406015" h="562610">
                  <a:moveTo>
                    <a:pt x="0" y="93701"/>
                  </a:move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2311695" y="0"/>
                  </a:lnTo>
                  <a:lnTo>
                    <a:pt x="2348168" y="7363"/>
                  </a:lnTo>
                  <a:lnTo>
                    <a:pt x="2377951" y="27444"/>
                  </a:lnTo>
                  <a:lnTo>
                    <a:pt x="2398032" y="57228"/>
                  </a:lnTo>
                  <a:lnTo>
                    <a:pt x="2405396" y="93701"/>
                  </a:lnTo>
                  <a:lnTo>
                    <a:pt x="2405396" y="468498"/>
                  </a:lnTo>
                  <a:lnTo>
                    <a:pt x="2398032" y="504971"/>
                  </a:lnTo>
                  <a:lnTo>
                    <a:pt x="2377951" y="534755"/>
                  </a:lnTo>
                  <a:lnTo>
                    <a:pt x="2348168" y="554836"/>
                  </a:lnTo>
                  <a:lnTo>
                    <a:pt x="2311695" y="562199"/>
                  </a:ln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1"/>
                  </a:lnTo>
                  <a:lnTo>
                    <a:pt x="0" y="468498"/>
                  </a:lnTo>
                  <a:lnTo>
                    <a:pt x="0" y="93701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6" name="object 386"/>
          <p:cNvSpPr txBox="1"/>
          <p:nvPr/>
        </p:nvSpPr>
        <p:spPr>
          <a:xfrm>
            <a:off x="17011338" y="2508353"/>
            <a:ext cx="1533525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20">
                <a:latin typeface="Microsoft YaHei"/>
                <a:cs typeface="Microsoft YaHei"/>
              </a:rPr>
              <a:t>音视频回放</a:t>
            </a:r>
            <a:endParaRPr sz="23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114"/>
              </a:spcBef>
            </a:pPr>
            <a:r>
              <a:rPr dirty="0" spc="15"/>
              <a:t>质量团队升级三步走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0894" y="6186901"/>
            <a:ext cx="4940300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50" spc="-30">
                <a:latin typeface="Microsoft YaHei"/>
                <a:cs typeface="Microsoft YaHei"/>
              </a:rPr>
              <a:t>学而思网</a:t>
            </a:r>
            <a:r>
              <a:rPr dirty="0" sz="4850" spc="-5">
                <a:latin typeface="Microsoft YaHei"/>
                <a:cs typeface="Microsoft YaHei"/>
              </a:rPr>
              <a:t>校</a:t>
            </a:r>
            <a:r>
              <a:rPr dirty="0" sz="4850" spc="-80">
                <a:latin typeface="Microsoft YaHei"/>
                <a:cs typeface="Microsoft YaHei"/>
              </a:rPr>
              <a:t> </a:t>
            </a:r>
            <a:r>
              <a:rPr dirty="0" sz="4850" spc="-5">
                <a:latin typeface="Microsoft YaHei"/>
                <a:cs typeface="Microsoft YaHei"/>
              </a:rPr>
              <a:t>-</a:t>
            </a:r>
            <a:r>
              <a:rPr dirty="0" sz="4850" spc="-60">
                <a:latin typeface="Microsoft YaHei"/>
                <a:cs typeface="Microsoft YaHei"/>
              </a:rPr>
              <a:t> </a:t>
            </a:r>
            <a:r>
              <a:rPr dirty="0" sz="4850" spc="-30">
                <a:latin typeface="Microsoft YaHei"/>
                <a:cs typeface="Microsoft YaHei"/>
              </a:rPr>
              <a:t>李宁</a:t>
            </a:r>
            <a:endParaRPr sz="485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8984" y="9325086"/>
            <a:ext cx="2472507" cy="5598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1878" y="462450"/>
            <a:ext cx="517524" cy="542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426" y="313399"/>
            <a:ext cx="4850130" cy="7493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7680" algn="l"/>
              </a:tabLst>
            </a:pPr>
            <a:r>
              <a:rPr dirty="0" spc="1140">
                <a:solidFill>
                  <a:srgbClr val="FFFFFF"/>
                </a:solidFill>
              </a:rPr>
              <a:t>№ </a:t>
            </a:r>
            <a:r>
              <a:rPr dirty="0" spc="2650"/>
              <a:t>3 </a:t>
            </a:r>
            <a:r>
              <a:rPr dirty="0" spc="2650"/>
              <a:t>	</a:t>
            </a:r>
            <a:r>
              <a:rPr dirty="0" spc="3340"/>
              <a:t> </a:t>
            </a:r>
            <a:r>
              <a:rPr dirty="0" spc="2235">
                <a:solidFill>
                  <a:srgbClr val="FFFFFF"/>
                </a:solidFill>
              </a:rPr>
              <a:t> 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017" y="2550811"/>
            <a:ext cx="3681729" cy="9785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555" b="1">
                <a:solidFill>
                  <a:srgbClr val="181818"/>
                </a:solidFill>
                <a:latin typeface="Microsoft YaHei"/>
                <a:cs typeface="Microsoft YaHei"/>
              </a:rPr>
              <a:t> </a:t>
            </a:r>
            <a:r>
              <a:rPr dirty="0" sz="2350" spc="1545" b="1">
                <a:solidFill>
                  <a:srgbClr val="181818"/>
                </a:solidFill>
                <a:latin typeface="Microsoft YaHei"/>
                <a:cs typeface="Microsoft YaHei"/>
              </a:rPr>
              <a:t>φN 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830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350" spc="1580">
                <a:solidFill>
                  <a:srgbClr val="116879"/>
                </a:solidFill>
                <a:latin typeface="Microsoft YaHei"/>
                <a:cs typeface="Microsoft YaHei"/>
              </a:rPr>
              <a:t>`%$4</a:t>
            </a:r>
            <a:r>
              <a:rPr dirty="0" sz="2350" spc="2215">
                <a:solidFill>
                  <a:srgbClr val="116879"/>
                </a:solidFill>
                <a:latin typeface="Microsoft YaHei"/>
                <a:cs typeface="Microsoft YaHei"/>
              </a:rPr>
              <a:t> </a:t>
            </a:r>
            <a:r>
              <a:rPr dirty="0" sz="2350" spc="1200">
                <a:solidFill>
                  <a:srgbClr val="116879"/>
                </a:solidFill>
                <a:latin typeface="Microsoft YaHei"/>
                <a:cs typeface="Microsoft YaHei"/>
              </a:rPr>
              <a:t>¡a]3_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7091" y="3221114"/>
            <a:ext cx="260349" cy="2730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03704" y="3141826"/>
            <a:ext cx="273939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735">
                <a:solidFill>
                  <a:srgbClr val="116879"/>
                </a:solidFill>
                <a:latin typeface="Microsoft YaHei"/>
                <a:cs typeface="Microsoft YaHei"/>
              </a:rPr>
              <a:t>69¤=:flH½O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0167" y="3760866"/>
            <a:ext cx="260349" cy="2730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6017" y="3503671"/>
            <a:ext cx="6395720" cy="110490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351790" indent="-339725">
              <a:lnSpc>
                <a:spcPct val="100000"/>
              </a:lnSpc>
              <a:spcBef>
                <a:spcPts val="1525"/>
              </a:spcBef>
              <a:buFont typeface="Arial"/>
              <a:buChar char="•"/>
              <a:tabLst>
                <a:tab pos="351790" algn="l"/>
                <a:tab pos="352425" algn="l"/>
                <a:tab pos="4573270" algn="l"/>
              </a:tabLst>
            </a:pPr>
            <a:r>
              <a:rPr dirty="0" sz="2350" spc="1625">
                <a:latin typeface="Microsoft YaHei"/>
                <a:cs typeface="Microsoft YaHei"/>
              </a:rPr>
              <a:t>/U"</a:t>
            </a:r>
            <a:r>
              <a:rPr dirty="0" sz="2350" spc="905">
                <a:latin typeface="Microsoft YaHei"/>
                <a:cs typeface="Microsoft YaHei"/>
              </a:rPr>
              <a:t> </a:t>
            </a:r>
            <a:r>
              <a:rPr dirty="0" sz="2350" spc="1750">
                <a:latin typeface="Microsoft YaHei"/>
                <a:cs typeface="Microsoft YaHei"/>
              </a:rPr>
              <a:t>S</a:t>
            </a:r>
            <a:r>
              <a:rPr dirty="0" sz="2350" spc="4100">
                <a:latin typeface="Microsoft YaHei"/>
                <a:cs typeface="Microsoft YaHei"/>
              </a:rPr>
              <a:t> </a:t>
            </a:r>
            <a:r>
              <a:rPr dirty="0" sz="2350" spc="1430">
                <a:latin typeface="Microsoft YaHei"/>
                <a:cs typeface="Microsoft YaHei"/>
              </a:rPr>
              <a:t>JIg3_	</a:t>
            </a:r>
            <a:r>
              <a:rPr dirty="0" sz="2350" spc="1230">
                <a:latin typeface="Microsoft YaHei"/>
                <a:cs typeface="Microsoft YaHei"/>
              </a:rPr>
              <a:t>6</a:t>
            </a:r>
            <a:r>
              <a:rPr dirty="0" sz="2350" spc="575">
                <a:latin typeface="Microsoft YaHei"/>
                <a:cs typeface="Microsoft YaHei"/>
              </a:rPr>
              <a:t> </a:t>
            </a:r>
            <a:r>
              <a:rPr dirty="0" sz="2350" spc="1415">
                <a:latin typeface="Microsoft YaHei"/>
                <a:cs typeface="Microsoft YaHei"/>
              </a:rPr>
              <a:t>D%t 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350" spc="1050">
                <a:latin typeface="Microsoft YaHei"/>
                <a:cs typeface="Microsoft YaHei"/>
              </a:rPr>
              <a:t>:b‰-1Д</a:t>
            </a:r>
            <a:r>
              <a:rPr dirty="0" sz="2350" spc="465">
                <a:latin typeface="Microsoft YaHei"/>
                <a:cs typeface="Microsoft YaHei"/>
              </a:rPr>
              <a:t> </a:t>
            </a:r>
            <a:r>
              <a:rPr dirty="0" sz="2350" spc="935">
                <a:latin typeface="Microsoft YaHei"/>
                <a:cs typeface="Microsoft YaHei"/>
              </a:rPr>
              <a:t>aƒ8g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017" y="4761084"/>
            <a:ext cx="625094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1790" indent="-33972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350" spc="305">
                <a:latin typeface="Microsoft YaHei"/>
                <a:cs typeface="Microsoft YaHei"/>
              </a:rPr>
              <a:t>Manage%-AgentA@,Agent@/E(.$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5649" y="6836554"/>
            <a:ext cx="260349" cy="2730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3803" y="6166251"/>
            <a:ext cx="4586605" cy="26009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1170" b="1">
                <a:solidFill>
                  <a:srgbClr val="181818"/>
                </a:solidFill>
                <a:latin typeface="Microsoft YaHei"/>
                <a:cs typeface="Microsoft YaHei"/>
              </a:rPr>
              <a:t>   </a:t>
            </a:r>
            <a:r>
              <a:rPr dirty="0" sz="2350" spc="2425" b="1">
                <a:solidFill>
                  <a:srgbClr val="181818"/>
                </a:solidFill>
                <a:latin typeface="Microsoft YaHei"/>
                <a:cs typeface="Microsoft YaHei"/>
              </a:rPr>
              <a:t>$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830"/>
              </a:spcBef>
              <a:buFont typeface="Arial"/>
              <a:buChar char="•"/>
              <a:tabLst>
                <a:tab pos="351790" algn="l"/>
                <a:tab pos="352425" algn="l"/>
                <a:tab pos="2160905" algn="l"/>
              </a:tabLst>
            </a:pPr>
            <a:r>
              <a:rPr dirty="0" sz="2350" spc="1180">
                <a:solidFill>
                  <a:srgbClr val="181818"/>
                </a:solidFill>
                <a:latin typeface="Microsoft YaHei"/>
                <a:cs typeface="Microsoft YaHei"/>
              </a:rPr>
              <a:t>M}?</a:t>
            </a:r>
            <a:r>
              <a:rPr dirty="0" sz="2350" spc="595">
                <a:solidFill>
                  <a:srgbClr val="181818"/>
                </a:solidFill>
                <a:latin typeface="Microsoft YaHei"/>
                <a:cs typeface="Microsoft YaHei"/>
              </a:rPr>
              <a:t> </a:t>
            </a:r>
            <a:r>
              <a:rPr dirty="0" sz="2350" spc="1290">
                <a:solidFill>
                  <a:srgbClr val="181818"/>
                </a:solidFill>
                <a:latin typeface="Microsoft YaHei"/>
                <a:cs typeface="Microsoft YaHei"/>
              </a:rPr>
              <a:t>R	</a:t>
            </a:r>
            <a:r>
              <a:rPr dirty="0" sz="2350" spc="944">
                <a:solidFill>
                  <a:srgbClr val="181818"/>
                </a:solidFill>
                <a:latin typeface="Microsoft YaHei"/>
                <a:cs typeface="Microsoft YaHei"/>
              </a:rPr>
              <a:t>+aƒ7e</a:t>
            </a:r>
            <a:r>
              <a:rPr dirty="0" sz="2350" spc="-20">
                <a:solidFill>
                  <a:srgbClr val="181818"/>
                </a:solidFill>
                <a:latin typeface="Microsoft YaHei"/>
                <a:cs typeface="Microsoft YaHei"/>
              </a:rPr>
              <a:t> </a:t>
            </a:r>
            <a:r>
              <a:rPr dirty="0" sz="2350" spc="15">
                <a:solidFill>
                  <a:srgbClr val="FF0000"/>
                </a:solidFill>
                <a:latin typeface="Microsoft YaHei"/>
                <a:cs typeface="Microsoft YaHei"/>
              </a:rPr>
              <a:t>90%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350" spc="994">
                <a:solidFill>
                  <a:srgbClr val="181818"/>
                </a:solidFill>
                <a:latin typeface="Microsoft YaHei"/>
                <a:cs typeface="Microsoft YaHei"/>
              </a:rPr>
              <a:t>ALr,^Y¾</a:t>
            </a:r>
            <a:r>
              <a:rPr dirty="0" sz="2350" spc="994">
                <a:solidFill>
                  <a:srgbClr val="FF0000"/>
                </a:solidFill>
                <a:latin typeface="Microsoft YaHei"/>
                <a:cs typeface="Microsoft YaHei"/>
              </a:rPr>
              <a:t>/UaƒW0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350" spc="1385">
                <a:solidFill>
                  <a:srgbClr val="181818"/>
                </a:solidFill>
                <a:latin typeface="Microsoft YaHei"/>
                <a:cs typeface="Microsoft YaHei"/>
              </a:rPr>
              <a:t>n[;;</a:t>
            </a:r>
            <a:r>
              <a:rPr dirty="0" sz="2350" spc="1385">
                <a:latin typeface="Microsoft YaHei"/>
                <a:cs typeface="Microsoft YaHei"/>
              </a:rPr>
              <a:t>eC,</a:t>
            </a:r>
            <a:r>
              <a:rPr dirty="0" sz="2350" spc="1385">
                <a:solidFill>
                  <a:srgbClr val="FF0000"/>
                </a:solidFill>
                <a:latin typeface="Microsoft YaHei"/>
                <a:cs typeface="Microsoft YaHei"/>
              </a:rPr>
              <a:t>H</a:t>
            </a:r>
            <a:r>
              <a:rPr dirty="0" sz="2350" spc="490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350" spc="1055">
                <a:solidFill>
                  <a:srgbClr val="FF0000"/>
                </a:solidFill>
                <a:latin typeface="Microsoft YaHei"/>
                <a:cs typeface="Microsoft YaHei"/>
              </a:rPr>
              <a:t>*Nƒ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455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350" spc="965">
                <a:latin typeface="Microsoft YaHei"/>
                <a:cs typeface="Microsoft YaHei"/>
              </a:rPr>
              <a:t>-fi</a:t>
            </a:r>
            <a:r>
              <a:rPr dirty="0" sz="2350" spc="965">
                <a:solidFill>
                  <a:srgbClr val="FF0000"/>
                </a:solidFill>
                <a:latin typeface="Microsoft YaHei"/>
                <a:cs typeface="Microsoft YaHei"/>
              </a:rPr>
              <a:t>$Q(φ</a:t>
            </a:r>
            <a:r>
              <a:rPr dirty="0" sz="2350" spc="965">
                <a:latin typeface="Microsoft YaHei"/>
                <a:cs typeface="Microsoft YaHei"/>
              </a:rPr>
              <a:t>,\W&gt;:</a:t>
            </a:r>
            <a:r>
              <a:rPr dirty="0" sz="2350" spc="615">
                <a:latin typeface="Microsoft YaHei"/>
                <a:cs typeface="Microsoft YaHei"/>
              </a:rPr>
              <a:t> </a:t>
            </a:r>
            <a:r>
              <a:rPr dirty="0" sz="2350" spc="1590">
                <a:latin typeface="Microsoft YaHei"/>
                <a:cs typeface="Microsoft YaHei"/>
              </a:rPr>
              <a:t>&lt;</a:t>
            </a:r>
            <a:endParaRPr sz="2350">
              <a:latin typeface="Microsoft YaHei"/>
              <a:cs typeface="Microsoft YaHe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257801" y="2004582"/>
            <a:ext cx="12700" cy="8016240"/>
            <a:chOff x="18257801" y="2004582"/>
            <a:chExt cx="12700" cy="8016240"/>
          </a:xfrm>
        </p:grpSpPr>
        <p:sp>
          <p:nvSpPr>
            <p:cNvPr id="13" name="object 13"/>
            <p:cNvSpPr/>
            <p:nvPr/>
          </p:nvSpPr>
          <p:spPr>
            <a:xfrm>
              <a:off x="18257799" y="2004586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27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33"/>
                  </a:moveTo>
                  <a:lnTo>
                    <a:pt x="0" y="829233"/>
                  </a:lnTo>
                  <a:lnTo>
                    <a:pt x="4191" y="841794"/>
                  </a:lnTo>
                  <a:lnTo>
                    <a:pt x="4191" y="829233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60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79"/>
                  </a:moveTo>
                  <a:lnTo>
                    <a:pt x="0" y="778979"/>
                  </a:lnTo>
                  <a:lnTo>
                    <a:pt x="4191" y="791540"/>
                  </a:lnTo>
                  <a:lnTo>
                    <a:pt x="4191" y="778979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86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92"/>
                  </a:moveTo>
                  <a:lnTo>
                    <a:pt x="0" y="703592"/>
                  </a:lnTo>
                  <a:lnTo>
                    <a:pt x="4191" y="716153"/>
                  </a:lnTo>
                  <a:lnTo>
                    <a:pt x="4191" y="703592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19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38"/>
                  </a:moveTo>
                  <a:lnTo>
                    <a:pt x="0" y="653338"/>
                  </a:lnTo>
                  <a:lnTo>
                    <a:pt x="4191" y="665899"/>
                  </a:lnTo>
                  <a:lnTo>
                    <a:pt x="4191" y="653338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45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51"/>
                  </a:moveTo>
                  <a:lnTo>
                    <a:pt x="0" y="577951"/>
                  </a:lnTo>
                  <a:lnTo>
                    <a:pt x="4191" y="590511"/>
                  </a:lnTo>
                  <a:lnTo>
                    <a:pt x="4191" y="577951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97"/>
                  </a:moveTo>
                  <a:lnTo>
                    <a:pt x="0" y="527697"/>
                  </a:lnTo>
                  <a:lnTo>
                    <a:pt x="4191" y="540258"/>
                  </a:lnTo>
                  <a:lnTo>
                    <a:pt x="4191" y="527697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90004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37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56"/>
                  </a:moveTo>
                  <a:lnTo>
                    <a:pt x="0" y="402056"/>
                  </a:lnTo>
                  <a:lnTo>
                    <a:pt x="4191" y="414616"/>
                  </a:lnTo>
                  <a:lnTo>
                    <a:pt x="4191" y="402056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63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109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15"/>
                  </a:moveTo>
                  <a:lnTo>
                    <a:pt x="0" y="276415"/>
                  </a:lnTo>
                  <a:lnTo>
                    <a:pt x="4191" y="288975"/>
                  </a:lnTo>
                  <a:lnTo>
                    <a:pt x="4191" y="276415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21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68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74"/>
                  </a:moveTo>
                  <a:lnTo>
                    <a:pt x="0" y="150774"/>
                  </a:lnTo>
                  <a:lnTo>
                    <a:pt x="4191" y="163334"/>
                  </a:lnTo>
                  <a:lnTo>
                    <a:pt x="4191" y="150774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80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26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33"/>
                  </a:moveTo>
                  <a:lnTo>
                    <a:pt x="0" y="25133"/>
                  </a:lnTo>
                  <a:lnTo>
                    <a:pt x="4191" y="37693"/>
                  </a:lnTo>
                  <a:lnTo>
                    <a:pt x="4191" y="25133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0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27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33"/>
                  </a:moveTo>
                  <a:lnTo>
                    <a:pt x="8382" y="829233"/>
                  </a:lnTo>
                  <a:lnTo>
                    <a:pt x="12560" y="841794"/>
                  </a:lnTo>
                  <a:lnTo>
                    <a:pt x="12560" y="829233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60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79"/>
                  </a:moveTo>
                  <a:lnTo>
                    <a:pt x="8382" y="778979"/>
                  </a:lnTo>
                  <a:lnTo>
                    <a:pt x="12560" y="791540"/>
                  </a:lnTo>
                  <a:lnTo>
                    <a:pt x="12560" y="778979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86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92"/>
                  </a:moveTo>
                  <a:lnTo>
                    <a:pt x="8382" y="703592"/>
                  </a:lnTo>
                  <a:lnTo>
                    <a:pt x="12560" y="716153"/>
                  </a:lnTo>
                  <a:lnTo>
                    <a:pt x="12560" y="703592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19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38"/>
                  </a:moveTo>
                  <a:lnTo>
                    <a:pt x="8382" y="653338"/>
                  </a:lnTo>
                  <a:lnTo>
                    <a:pt x="12560" y="665899"/>
                  </a:lnTo>
                  <a:lnTo>
                    <a:pt x="12560" y="653338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45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51"/>
                  </a:moveTo>
                  <a:lnTo>
                    <a:pt x="8382" y="577951"/>
                  </a:lnTo>
                  <a:lnTo>
                    <a:pt x="12560" y="590511"/>
                  </a:lnTo>
                  <a:lnTo>
                    <a:pt x="12560" y="577951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97"/>
                  </a:moveTo>
                  <a:lnTo>
                    <a:pt x="8382" y="527697"/>
                  </a:lnTo>
                  <a:lnTo>
                    <a:pt x="12560" y="540258"/>
                  </a:lnTo>
                  <a:lnTo>
                    <a:pt x="12560" y="527697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90004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37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56"/>
                  </a:moveTo>
                  <a:lnTo>
                    <a:pt x="8382" y="402056"/>
                  </a:lnTo>
                  <a:lnTo>
                    <a:pt x="12560" y="414616"/>
                  </a:lnTo>
                  <a:lnTo>
                    <a:pt x="12560" y="402056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63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109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15"/>
                  </a:moveTo>
                  <a:lnTo>
                    <a:pt x="8382" y="276415"/>
                  </a:lnTo>
                  <a:lnTo>
                    <a:pt x="12560" y="288975"/>
                  </a:lnTo>
                  <a:lnTo>
                    <a:pt x="12560" y="276415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21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68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74"/>
                  </a:moveTo>
                  <a:lnTo>
                    <a:pt x="8382" y="150774"/>
                  </a:lnTo>
                  <a:lnTo>
                    <a:pt x="12560" y="163334"/>
                  </a:lnTo>
                  <a:lnTo>
                    <a:pt x="12560" y="150774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80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26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33"/>
                  </a:moveTo>
                  <a:lnTo>
                    <a:pt x="8382" y="25133"/>
                  </a:lnTo>
                  <a:lnTo>
                    <a:pt x="12560" y="37693"/>
                  </a:lnTo>
                  <a:lnTo>
                    <a:pt x="12560" y="25133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8382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257799" y="2884074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14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33"/>
                  </a:moveTo>
                  <a:lnTo>
                    <a:pt x="0" y="829233"/>
                  </a:lnTo>
                  <a:lnTo>
                    <a:pt x="4191" y="841794"/>
                  </a:lnTo>
                  <a:lnTo>
                    <a:pt x="4191" y="829233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60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67"/>
                  </a:moveTo>
                  <a:lnTo>
                    <a:pt x="0" y="778967"/>
                  </a:lnTo>
                  <a:lnTo>
                    <a:pt x="4191" y="791540"/>
                  </a:lnTo>
                  <a:lnTo>
                    <a:pt x="4191" y="778967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86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92"/>
                  </a:moveTo>
                  <a:lnTo>
                    <a:pt x="0" y="703592"/>
                  </a:lnTo>
                  <a:lnTo>
                    <a:pt x="4191" y="716153"/>
                  </a:lnTo>
                  <a:lnTo>
                    <a:pt x="4191" y="703592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19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26"/>
                  </a:moveTo>
                  <a:lnTo>
                    <a:pt x="0" y="653326"/>
                  </a:lnTo>
                  <a:lnTo>
                    <a:pt x="4191" y="665899"/>
                  </a:lnTo>
                  <a:lnTo>
                    <a:pt x="4191" y="653326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45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51"/>
                  </a:moveTo>
                  <a:lnTo>
                    <a:pt x="0" y="577951"/>
                  </a:lnTo>
                  <a:lnTo>
                    <a:pt x="4191" y="590511"/>
                  </a:lnTo>
                  <a:lnTo>
                    <a:pt x="4191" y="577951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85"/>
                  </a:moveTo>
                  <a:lnTo>
                    <a:pt x="0" y="527685"/>
                  </a:lnTo>
                  <a:lnTo>
                    <a:pt x="4191" y="540258"/>
                  </a:lnTo>
                  <a:lnTo>
                    <a:pt x="4191" y="527685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89991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37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43"/>
                  </a:moveTo>
                  <a:lnTo>
                    <a:pt x="0" y="402043"/>
                  </a:lnTo>
                  <a:lnTo>
                    <a:pt x="4191" y="414616"/>
                  </a:lnTo>
                  <a:lnTo>
                    <a:pt x="4191" y="402043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63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096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15"/>
                  </a:moveTo>
                  <a:lnTo>
                    <a:pt x="0" y="276415"/>
                  </a:lnTo>
                  <a:lnTo>
                    <a:pt x="4191" y="288975"/>
                  </a:lnTo>
                  <a:lnTo>
                    <a:pt x="4191" y="276415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21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55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74"/>
                  </a:moveTo>
                  <a:lnTo>
                    <a:pt x="0" y="150774"/>
                  </a:lnTo>
                  <a:lnTo>
                    <a:pt x="4191" y="163334"/>
                  </a:lnTo>
                  <a:lnTo>
                    <a:pt x="4191" y="150774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80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14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20"/>
                  </a:moveTo>
                  <a:lnTo>
                    <a:pt x="0" y="25120"/>
                  </a:lnTo>
                  <a:lnTo>
                    <a:pt x="4191" y="37693"/>
                  </a:lnTo>
                  <a:lnTo>
                    <a:pt x="4191" y="25120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14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33"/>
                  </a:moveTo>
                  <a:lnTo>
                    <a:pt x="8382" y="829233"/>
                  </a:lnTo>
                  <a:lnTo>
                    <a:pt x="12560" y="841794"/>
                  </a:lnTo>
                  <a:lnTo>
                    <a:pt x="12560" y="829233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60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67"/>
                  </a:moveTo>
                  <a:lnTo>
                    <a:pt x="8382" y="778967"/>
                  </a:lnTo>
                  <a:lnTo>
                    <a:pt x="12560" y="791540"/>
                  </a:lnTo>
                  <a:lnTo>
                    <a:pt x="12560" y="778967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86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92"/>
                  </a:moveTo>
                  <a:lnTo>
                    <a:pt x="8382" y="703592"/>
                  </a:lnTo>
                  <a:lnTo>
                    <a:pt x="12560" y="716153"/>
                  </a:lnTo>
                  <a:lnTo>
                    <a:pt x="12560" y="703592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19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26"/>
                  </a:moveTo>
                  <a:lnTo>
                    <a:pt x="8382" y="653326"/>
                  </a:lnTo>
                  <a:lnTo>
                    <a:pt x="12560" y="665899"/>
                  </a:lnTo>
                  <a:lnTo>
                    <a:pt x="12560" y="653326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45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51"/>
                  </a:moveTo>
                  <a:lnTo>
                    <a:pt x="8382" y="577951"/>
                  </a:lnTo>
                  <a:lnTo>
                    <a:pt x="12560" y="590511"/>
                  </a:lnTo>
                  <a:lnTo>
                    <a:pt x="12560" y="577951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85"/>
                  </a:moveTo>
                  <a:lnTo>
                    <a:pt x="8382" y="527685"/>
                  </a:lnTo>
                  <a:lnTo>
                    <a:pt x="12560" y="540258"/>
                  </a:lnTo>
                  <a:lnTo>
                    <a:pt x="12560" y="527685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89991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37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43"/>
                  </a:moveTo>
                  <a:lnTo>
                    <a:pt x="8382" y="402043"/>
                  </a:lnTo>
                  <a:lnTo>
                    <a:pt x="12560" y="414616"/>
                  </a:lnTo>
                  <a:lnTo>
                    <a:pt x="12560" y="402043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63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096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15"/>
                  </a:moveTo>
                  <a:lnTo>
                    <a:pt x="8382" y="276415"/>
                  </a:lnTo>
                  <a:lnTo>
                    <a:pt x="12560" y="288975"/>
                  </a:lnTo>
                  <a:lnTo>
                    <a:pt x="12560" y="276415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21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55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74"/>
                  </a:moveTo>
                  <a:lnTo>
                    <a:pt x="8382" y="150774"/>
                  </a:lnTo>
                  <a:lnTo>
                    <a:pt x="12560" y="163334"/>
                  </a:lnTo>
                  <a:lnTo>
                    <a:pt x="12560" y="150774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80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14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20"/>
                  </a:moveTo>
                  <a:lnTo>
                    <a:pt x="8382" y="25120"/>
                  </a:lnTo>
                  <a:lnTo>
                    <a:pt x="12560" y="37693"/>
                  </a:lnTo>
                  <a:lnTo>
                    <a:pt x="12560" y="25120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257799" y="3763561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14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21"/>
                  </a:moveTo>
                  <a:lnTo>
                    <a:pt x="0" y="829221"/>
                  </a:lnTo>
                  <a:lnTo>
                    <a:pt x="4191" y="841794"/>
                  </a:lnTo>
                  <a:lnTo>
                    <a:pt x="4191" y="829221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60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67"/>
                  </a:moveTo>
                  <a:lnTo>
                    <a:pt x="0" y="778967"/>
                  </a:lnTo>
                  <a:lnTo>
                    <a:pt x="4191" y="791540"/>
                  </a:lnTo>
                  <a:lnTo>
                    <a:pt x="4191" y="778967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73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80"/>
                  </a:moveTo>
                  <a:lnTo>
                    <a:pt x="0" y="703580"/>
                  </a:lnTo>
                  <a:lnTo>
                    <a:pt x="4191" y="716153"/>
                  </a:lnTo>
                  <a:lnTo>
                    <a:pt x="4191" y="703580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19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26"/>
                  </a:moveTo>
                  <a:lnTo>
                    <a:pt x="0" y="653326"/>
                  </a:lnTo>
                  <a:lnTo>
                    <a:pt x="4191" y="665899"/>
                  </a:lnTo>
                  <a:lnTo>
                    <a:pt x="4191" y="653326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32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38"/>
                  </a:moveTo>
                  <a:lnTo>
                    <a:pt x="0" y="577938"/>
                  </a:lnTo>
                  <a:lnTo>
                    <a:pt x="4191" y="590511"/>
                  </a:lnTo>
                  <a:lnTo>
                    <a:pt x="4191" y="577938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85"/>
                  </a:moveTo>
                  <a:lnTo>
                    <a:pt x="0" y="527685"/>
                  </a:lnTo>
                  <a:lnTo>
                    <a:pt x="4191" y="540258"/>
                  </a:lnTo>
                  <a:lnTo>
                    <a:pt x="4191" y="527685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89991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297"/>
                  </a:moveTo>
                  <a:lnTo>
                    <a:pt x="0" y="452297"/>
                  </a:lnTo>
                  <a:lnTo>
                    <a:pt x="4191" y="464870"/>
                  </a:lnTo>
                  <a:lnTo>
                    <a:pt x="4191" y="452297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37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43"/>
                  </a:moveTo>
                  <a:lnTo>
                    <a:pt x="0" y="402043"/>
                  </a:lnTo>
                  <a:lnTo>
                    <a:pt x="4191" y="414616"/>
                  </a:lnTo>
                  <a:lnTo>
                    <a:pt x="4191" y="402043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50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096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02"/>
                  </a:moveTo>
                  <a:lnTo>
                    <a:pt x="0" y="276402"/>
                  </a:lnTo>
                  <a:lnTo>
                    <a:pt x="4191" y="288975"/>
                  </a:lnTo>
                  <a:lnTo>
                    <a:pt x="4191" y="276402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09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55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61"/>
                  </a:moveTo>
                  <a:lnTo>
                    <a:pt x="0" y="150761"/>
                  </a:lnTo>
                  <a:lnTo>
                    <a:pt x="4191" y="163334"/>
                  </a:lnTo>
                  <a:lnTo>
                    <a:pt x="4191" y="150761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68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14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20"/>
                  </a:moveTo>
                  <a:lnTo>
                    <a:pt x="0" y="25120"/>
                  </a:lnTo>
                  <a:lnTo>
                    <a:pt x="4191" y="37693"/>
                  </a:lnTo>
                  <a:lnTo>
                    <a:pt x="4191" y="25120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14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21"/>
                  </a:moveTo>
                  <a:lnTo>
                    <a:pt x="8382" y="829221"/>
                  </a:lnTo>
                  <a:lnTo>
                    <a:pt x="12560" y="841794"/>
                  </a:lnTo>
                  <a:lnTo>
                    <a:pt x="12560" y="829221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60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67"/>
                  </a:moveTo>
                  <a:lnTo>
                    <a:pt x="8382" y="778967"/>
                  </a:lnTo>
                  <a:lnTo>
                    <a:pt x="12560" y="791540"/>
                  </a:lnTo>
                  <a:lnTo>
                    <a:pt x="12560" y="778967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73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80"/>
                  </a:moveTo>
                  <a:lnTo>
                    <a:pt x="8382" y="703580"/>
                  </a:lnTo>
                  <a:lnTo>
                    <a:pt x="12560" y="716153"/>
                  </a:lnTo>
                  <a:lnTo>
                    <a:pt x="12560" y="703580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19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26"/>
                  </a:moveTo>
                  <a:lnTo>
                    <a:pt x="8382" y="653326"/>
                  </a:lnTo>
                  <a:lnTo>
                    <a:pt x="12560" y="665899"/>
                  </a:lnTo>
                  <a:lnTo>
                    <a:pt x="12560" y="653326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32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38"/>
                  </a:moveTo>
                  <a:lnTo>
                    <a:pt x="8382" y="577938"/>
                  </a:lnTo>
                  <a:lnTo>
                    <a:pt x="12560" y="590511"/>
                  </a:lnTo>
                  <a:lnTo>
                    <a:pt x="12560" y="577938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85"/>
                  </a:moveTo>
                  <a:lnTo>
                    <a:pt x="8382" y="527685"/>
                  </a:lnTo>
                  <a:lnTo>
                    <a:pt x="12560" y="540258"/>
                  </a:lnTo>
                  <a:lnTo>
                    <a:pt x="12560" y="527685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89991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297"/>
                  </a:moveTo>
                  <a:lnTo>
                    <a:pt x="8382" y="452297"/>
                  </a:lnTo>
                  <a:lnTo>
                    <a:pt x="12560" y="464870"/>
                  </a:lnTo>
                  <a:lnTo>
                    <a:pt x="12560" y="452297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37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43"/>
                  </a:moveTo>
                  <a:lnTo>
                    <a:pt x="8382" y="402043"/>
                  </a:lnTo>
                  <a:lnTo>
                    <a:pt x="12560" y="414616"/>
                  </a:lnTo>
                  <a:lnTo>
                    <a:pt x="12560" y="402043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50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096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02"/>
                  </a:moveTo>
                  <a:lnTo>
                    <a:pt x="8382" y="276402"/>
                  </a:lnTo>
                  <a:lnTo>
                    <a:pt x="12560" y="288975"/>
                  </a:lnTo>
                  <a:lnTo>
                    <a:pt x="12560" y="276402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09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55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61"/>
                  </a:moveTo>
                  <a:lnTo>
                    <a:pt x="8382" y="150761"/>
                  </a:lnTo>
                  <a:lnTo>
                    <a:pt x="12560" y="163334"/>
                  </a:lnTo>
                  <a:lnTo>
                    <a:pt x="12560" y="150761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68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14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20"/>
                  </a:moveTo>
                  <a:lnTo>
                    <a:pt x="8382" y="25120"/>
                  </a:lnTo>
                  <a:lnTo>
                    <a:pt x="12560" y="37693"/>
                  </a:lnTo>
                  <a:lnTo>
                    <a:pt x="12560" y="25120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257799" y="4643049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14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21"/>
                  </a:moveTo>
                  <a:lnTo>
                    <a:pt x="0" y="829221"/>
                  </a:lnTo>
                  <a:lnTo>
                    <a:pt x="4191" y="841794"/>
                  </a:lnTo>
                  <a:lnTo>
                    <a:pt x="4191" y="829221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60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67"/>
                  </a:moveTo>
                  <a:lnTo>
                    <a:pt x="0" y="778967"/>
                  </a:lnTo>
                  <a:lnTo>
                    <a:pt x="4191" y="791527"/>
                  </a:lnTo>
                  <a:lnTo>
                    <a:pt x="4191" y="778967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73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80"/>
                  </a:moveTo>
                  <a:lnTo>
                    <a:pt x="0" y="703580"/>
                  </a:lnTo>
                  <a:lnTo>
                    <a:pt x="4191" y="716153"/>
                  </a:lnTo>
                  <a:lnTo>
                    <a:pt x="4191" y="703580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19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26"/>
                  </a:moveTo>
                  <a:lnTo>
                    <a:pt x="0" y="653326"/>
                  </a:lnTo>
                  <a:lnTo>
                    <a:pt x="4191" y="665886"/>
                  </a:lnTo>
                  <a:lnTo>
                    <a:pt x="4191" y="653326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32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38"/>
                  </a:moveTo>
                  <a:lnTo>
                    <a:pt x="0" y="577938"/>
                  </a:lnTo>
                  <a:lnTo>
                    <a:pt x="4191" y="590511"/>
                  </a:lnTo>
                  <a:lnTo>
                    <a:pt x="4191" y="577938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85"/>
                  </a:moveTo>
                  <a:lnTo>
                    <a:pt x="0" y="527685"/>
                  </a:lnTo>
                  <a:lnTo>
                    <a:pt x="4191" y="540245"/>
                  </a:lnTo>
                  <a:lnTo>
                    <a:pt x="4191" y="527685"/>
                  </a:lnTo>
                  <a:close/>
                </a:path>
                <a:path w="12700" h="892175">
                  <a:moveTo>
                    <a:pt x="4191" y="502551"/>
                  </a:moveTo>
                  <a:lnTo>
                    <a:pt x="0" y="502551"/>
                  </a:lnTo>
                  <a:lnTo>
                    <a:pt x="4191" y="515124"/>
                  </a:lnTo>
                  <a:lnTo>
                    <a:pt x="4191" y="502551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89991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297"/>
                  </a:moveTo>
                  <a:lnTo>
                    <a:pt x="0" y="452297"/>
                  </a:lnTo>
                  <a:lnTo>
                    <a:pt x="4191" y="464870"/>
                  </a:lnTo>
                  <a:lnTo>
                    <a:pt x="4191" y="452297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37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43"/>
                  </a:moveTo>
                  <a:lnTo>
                    <a:pt x="0" y="402043"/>
                  </a:lnTo>
                  <a:lnTo>
                    <a:pt x="4191" y="414604"/>
                  </a:lnTo>
                  <a:lnTo>
                    <a:pt x="4191" y="402043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50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56"/>
                  </a:moveTo>
                  <a:lnTo>
                    <a:pt x="0" y="326656"/>
                  </a:lnTo>
                  <a:lnTo>
                    <a:pt x="4191" y="339229"/>
                  </a:lnTo>
                  <a:lnTo>
                    <a:pt x="4191" y="326656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096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02"/>
                  </a:moveTo>
                  <a:lnTo>
                    <a:pt x="0" y="276402"/>
                  </a:lnTo>
                  <a:lnTo>
                    <a:pt x="4191" y="288963"/>
                  </a:lnTo>
                  <a:lnTo>
                    <a:pt x="4191" y="276402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09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15"/>
                  </a:moveTo>
                  <a:lnTo>
                    <a:pt x="0" y="201015"/>
                  </a:lnTo>
                  <a:lnTo>
                    <a:pt x="4191" y="213588"/>
                  </a:lnTo>
                  <a:lnTo>
                    <a:pt x="4191" y="201015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55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61"/>
                  </a:moveTo>
                  <a:lnTo>
                    <a:pt x="0" y="150761"/>
                  </a:lnTo>
                  <a:lnTo>
                    <a:pt x="4191" y="163322"/>
                  </a:lnTo>
                  <a:lnTo>
                    <a:pt x="4191" y="150761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68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74"/>
                  </a:moveTo>
                  <a:lnTo>
                    <a:pt x="0" y="75374"/>
                  </a:lnTo>
                  <a:lnTo>
                    <a:pt x="4191" y="87947"/>
                  </a:lnTo>
                  <a:lnTo>
                    <a:pt x="4191" y="75374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14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20"/>
                  </a:moveTo>
                  <a:lnTo>
                    <a:pt x="0" y="25120"/>
                  </a:lnTo>
                  <a:lnTo>
                    <a:pt x="4191" y="37680"/>
                  </a:lnTo>
                  <a:lnTo>
                    <a:pt x="4191" y="25120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75"/>
                  </a:moveTo>
                  <a:lnTo>
                    <a:pt x="8382" y="879475"/>
                  </a:lnTo>
                  <a:lnTo>
                    <a:pt x="12560" y="892048"/>
                  </a:lnTo>
                  <a:lnTo>
                    <a:pt x="12560" y="879475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14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21"/>
                  </a:moveTo>
                  <a:lnTo>
                    <a:pt x="8382" y="829221"/>
                  </a:lnTo>
                  <a:lnTo>
                    <a:pt x="12560" y="841794"/>
                  </a:lnTo>
                  <a:lnTo>
                    <a:pt x="12560" y="829221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60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67"/>
                  </a:moveTo>
                  <a:lnTo>
                    <a:pt x="8382" y="778967"/>
                  </a:lnTo>
                  <a:lnTo>
                    <a:pt x="12560" y="791527"/>
                  </a:lnTo>
                  <a:lnTo>
                    <a:pt x="12560" y="778967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73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80"/>
                  </a:moveTo>
                  <a:lnTo>
                    <a:pt x="8382" y="703580"/>
                  </a:lnTo>
                  <a:lnTo>
                    <a:pt x="12560" y="716153"/>
                  </a:lnTo>
                  <a:lnTo>
                    <a:pt x="12560" y="703580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19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26"/>
                  </a:moveTo>
                  <a:lnTo>
                    <a:pt x="8382" y="653326"/>
                  </a:lnTo>
                  <a:lnTo>
                    <a:pt x="12560" y="665886"/>
                  </a:lnTo>
                  <a:lnTo>
                    <a:pt x="12560" y="653326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32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38"/>
                  </a:moveTo>
                  <a:lnTo>
                    <a:pt x="8382" y="577938"/>
                  </a:lnTo>
                  <a:lnTo>
                    <a:pt x="12560" y="590511"/>
                  </a:lnTo>
                  <a:lnTo>
                    <a:pt x="12560" y="577938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85"/>
                  </a:moveTo>
                  <a:lnTo>
                    <a:pt x="8382" y="527685"/>
                  </a:lnTo>
                  <a:lnTo>
                    <a:pt x="12560" y="540245"/>
                  </a:lnTo>
                  <a:lnTo>
                    <a:pt x="12560" y="527685"/>
                  </a:lnTo>
                  <a:close/>
                </a:path>
                <a:path w="12700" h="892175">
                  <a:moveTo>
                    <a:pt x="12560" y="502551"/>
                  </a:moveTo>
                  <a:lnTo>
                    <a:pt x="8382" y="502551"/>
                  </a:lnTo>
                  <a:lnTo>
                    <a:pt x="12560" y="515124"/>
                  </a:lnTo>
                  <a:lnTo>
                    <a:pt x="12560" y="502551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89991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297"/>
                  </a:moveTo>
                  <a:lnTo>
                    <a:pt x="8382" y="452297"/>
                  </a:lnTo>
                  <a:lnTo>
                    <a:pt x="12560" y="464870"/>
                  </a:lnTo>
                  <a:lnTo>
                    <a:pt x="12560" y="452297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37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43"/>
                  </a:moveTo>
                  <a:lnTo>
                    <a:pt x="8382" y="402043"/>
                  </a:lnTo>
                  <a:lnTo>
                    <a:pt x="12560" y="414604"/>
                  </a:lnTo>
                  <a:lnTo>
                    <a:pt x="12560" y="402043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50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56"/>
                  </a:moveTo>
                  <a:lnTo>
                    <a:pt x="8382" y="326656"/>
                  </a:lnTo>
                  <a:lnTo>
                    <a:pt x="12560" y="339229"/>
                  </a:lnTo>
                  <a:lnTo>
                    <a:pt x="12560" y="326656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096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02"/>
                  </a:moveTo>
                  <a:lnTo>
                    <a:pt x="8382" y="276402"/>
                  </a:lnTo>
                  <a:lnTo>
                    <a:pt x="12560" y="288963"/>
                  </a:lnTo>
                  <a:lnTo>
                    <a:pt x="12560" y="276402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09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15"/>
                  </a:moveTo>
                  <a:lnTo>
                    <a:pt x="8382" y="201015"/>
                  </a:lnTo>
                  <a:lnTo>
                    <a:pt x="12560" y="213588"/>
                  </a:lnTo>
                  <a:lnTo>
                    <a:pt x="12560" y="201015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55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61"/>
                  </a:moveTo>
                  <a:lnTo>
                    <a:pt x="8382" y="150761"/>
                  </a:lnTo>
                  <a:lnTo>
                    <a:pt x="12560" y="163322"/>
                  </a:lnTo>
                  <a:lnTo>
                    <a:pt x="12560" y="150761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68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74"/>
                  </a:moveTo>
                  <a:lnTo>
                    <a:pt x="8382" y="75374"/>
                  </a:lnTo>
                  <a:lnTo>
                    <a:pt x="12560" y="87947"/>
                  </a:lnTo>
                  <a:lnTo>
                    <a:pt x="12560" y="75374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14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20"/>
                  </a:moveTo>
                  <a:lnTo>
                    <a:pt x="8382" y="25120"/>
                  </a:lnTo>
                  <a:lnTo>
                    <a:pt x="12560" y="37680"/>
                  </a:lnTo>
                  <a:lnTo>
                    <a:pt x="12560" y="25120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257799" y="5522524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67"/>
                  </a:moveTo>
                  <a:lnTo>
                    <a:pt x="0" y="854367"/>
                  </a:lnTo>
                  <a:lnTo>
                    <a:pt x="4191" y="866927"/>
                  </a:lnTo>
                  <a:lnTo>
                    <a:pt x="4191" y="854367"/>
                  </a:lnTo>
                  <a:close/>
                </a:path>
                <a:path w="12700" h="892175">
                  <a:moveTo>
                    <a:pt x="4191" y="829233"/>
                  </a:moveTo>
                  <a:lnTo>
                    <a:pt x="0" y="829233"/>
                  </a:lnTo>
                  <a:lnTo>
                    <a:pt x="4191" y="841794"/>
                  </a:lnTo>
                  <a:lnTo>
                    <a:pt x="4191" y="829233"/>
                  </a:lnTo>
                  <a:close/>
                </a:path>
                <a:path w="12700" h="892175">
                  <a:moveTo>
                    <a:pt x="4191" y="804113"/>
                  </a:moveTo>
                  <a:lnTo>
                    <a:pt x="0" y="804113"/>
                  </a:lnTo>
                  <a:lnTo>
                    <a:pt x="4191" y="816673"/>
                  </a:lnTo>
                  <a:lnTo>
                    <a:pt x="4191" y="804113"/>
                  </a:lnTo>
                  <a:close/>
                </a:path>
                <a:path w="12700" h="892175">
                  <a:moveTo>
                    <a:pt x="4191" y="778979"/>
                  </a:moveTo>
                  <a:lnTo>
                    <a:pt x="0" y="778979"/>
                  </a:lnTo>
                  <a:lnTo>
                    <a:pt x="4191" y="791540"/>
                  </a:lnTo>
                  <a:lnTo>
                    <a:pt x="4191" y="778979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19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26"/>
                  </a:moveTo>
                  <a:lnTo>
                    <a:pt x="0" y="728726"/>
                  </a:lnTo>
                  <a:lnTo>
                    <a:pt x="4191" y="741286"/>
                  </a:lnTo>
                  <a:lnTo>
                    <a:pt x="4191" y="728726"/>
                  </a:lnTo>
                  <a:close/>
                </a:path>
                <a:path w="12700" h="892175">
                  <a:moveTo>
                    <a:pt x="4191" y="703592"/>
                  </a:moveTo>
                  <a:lnTo>
                    <a:pt x="0" y="703592"/>
                  </a:lnTo>
                  <a:lnTo>
                    <a:pt x="4191" y="716153"/>
                  </a:lnTo>
                  <a:lnTo>
                    <a:pt x="4191" y="703592"/>
                  </a:lnTo>
                  <a:close/>
                </a:path>
                <a:path w="12700" h="892175">
                  <a:moveTo>
                    <a:pt x="4191" y="678472"/>
                  </a:moveTo>
                  <a:lnTo>
                    <a:pt x="0" y="678472"/>
                  </a:lnTo>
                  <a:lnTo>
                    <a:pt x="4191" y="691032"/>
                  </a:lnTo>
                  <a:lnTo>
                    <a:pt x="4191" y="678472"/>
                  </a:lnTo>
                  <a:close/>
                </a:path>
                <a:path w="12700" h="892175">
                  <a:moveTo>
                    <a:pt x="4191" y="653338"/>
                  </a:moveTo>
                  <a:lnTo>
                    <a:pt x="0" y="653338"/>
                  </a:lnTo>
                  <a:lnTo>
                    <a:pt x="4191" y="665899"/>
                  </a:lnTo>
                  <a:lnTo>
                    <a:pt x="4191" y="653338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78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84"/>
                  </a:moveTo>
                  <a:lnTo>
                    <a:pt x="0" y="603084"/>
                  </a:lnTo>
                  <a:lnTo>
                    <a:pt x="4191" y="615645"/>
                  </a:lnTo>
                  <a:lnTo>
                    <a:pt x="4191" y="603084"/>
                  </a:lnTo>
                  <a:close/>
                </a:path>
                <a:path w="12700" h="892175">
                  <a:moveTo>
                    <a:pt x="4191" y="577951"/>
                  </a:moveTo>
                  <a:lnTo>
                    <a:pt x="0" y="577951"/>
                  </a:lnTo>
                  <a:lnTo>
                    <a:pt x="4191" y="590511"/>
                  </a:lnTo>
                  <a:lnTo>
                    <a:pt x="4191" y="577951"/>
                  </a:lnTo>
                  <a:close/>
                </a:path>
                <a:path w="12700" h="892175">
                  <a:moveTo>
                    <a:pt x="4191" y="552831"/>
                  </a:moveTo>
                  <a:lnTo>
                    <a:pt x="0" y="552831"/>
                  </a:lnTo>
                  <a:lnTo>
                    <a:pt x="4191" y="565391"/>
                  </a:lnTo>
                  <a:lnTo>
                    <a:pt x="4191" y="552831"/>
                  </a:lnTo>
                  <a:close/>
                </a:path>
                <a:path w="12700" h="892175">
                  <a:moveTo>
                    <a:pt x="4191" y="527697"/>
                  </a:moveTo>
                  <a:lnTo>
                    <a:pt x="0" y="527697"/>
                  </a:lnTo>
                  <a:lnTo>
                    <a:pt x="4191" y="540258"/>
                  </a:lnTo>
                  <a:lnTo>
                    <a:pt x="4191" y="527697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37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43"/>
                  </a:moveTo>
                  <a:lnTo>
                    <a:pt x="0" y="477443"/>
                  </a:lnTo>
                  <a:lnTo>
                    <a:pt x="4191" y="490004"/>
                  </a:lnTo>
                  <a:lnTo>
                    <a:pt x="4191" y="477443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89"/>
                  </a:moveTo>
                  <a:lnTo>
                    <a:pt x="0" y="427189"/>
                  </a:lnTo>
                  <a:lnTo>
                    <a:pt x="4191" y="439750"/>
                  </a:lnTo>
                  <a:lnTo>
                    <a:pt x="4191" y="427189"/>
                  </a:lnTo>
                  <a:close/>
                </a:path>
                <a:path w="12700" h="892175">
                  <a:moveTo>
                    <a:pt x="4191" y="402056"/>
                  </a:moveTo>
                  <a:lnTo>
                    <a:pt x="0" y="402056"/>
                  </a:lnTo>
                  <a:lnTo>
                    <a:pt x="4191" y="414616"/>
                  </a:lnTo>
                  <a:lnTo>
                    <a:pt x="4191" y="402056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96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802"/>
                  </a:moveTo>
                  <a:lnTo>
                    <a:pt x="0" y="351802"/>
                  </a:lnTo>
                  <a:lnTo>
                    <a:pt x="4191" y="364363"/>
                  </a:lnTo>
                  <a:lnTo>
                    <a:pt x="4191" y="351802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42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48"/>
                  </a:moveTo>
                  <a:lnTo>
                    <a:pt x="0" y="301548"/>
                  </a:lnTo>
                  <a:lnTo>
                    <a:pt x="4191" y="314109"/>
                  </a:lnTo>
                  <a:lnTo>
                    <a:pt x="4191" y="301548"/>
                  </a:lnTo>
                  <a:close/>
                </a:path>
                <a:path w="12700" h="892175">
                  <a:moveTo>
                    <a:pt x="4191" y="276415"/>
                  </a:moveTo>
                  <a:lnTo>
                    <a:pt x="0" y="276415"/>
                  </a:lnTo>
                  <a:lnTo>
                    <a:pt x="4191" y="288975"/>
                  </a:lnTo>
                  <a:lnTo>
                    <a:pt x="4191" y="276415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55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61"/>
                  </a:moveTo>
                  <a:lnTo>
                    <a:pt x="0" y="226161"/>
                  </a:lnTo>
                  <a:lnTo>
                    <a:pt x="4191" y="238721"/>
                  </a:lnTo>
                  <a:lnTo>
                    <a:pt x="4191" y="226161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601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907"/>
                  </a:moveTo>
                  <a:lnTo>
                    <a:pt x="0" y="175907"/>
                  </a:lnTo>
                  <a:lnTo>
                    <a:pt x="4191" y="188468"/>
                  </a:lnTo>
                  <a:lnTo>
                    <a:pt x="4191" y="175907"/>
                  </a:lnTo>
                  <a:close/>
                </a:path>
                <a:path w="12700" h="892175">
                  <a:moveTo>
                    <a:pt x="4191" y="150774"/>
                  </a:moveTo>
                  <a:lnTo>
                    <a:pt x="0" y="150774"/>
                  </a:lnTo>
                  <a:lnTo>
                    <a:pt x="4191" y="163334"/>
                  </a:lnTo>
                  <a:lnTo>
                    <a:pt x="4191" y="150774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14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20"/>
                  </a:moveTo>
                  <a:lnTo>
                    <a:pt x="0" y="100520"/>
                  </a:lnTo>
                  <a:lnTo>
                    <a:pt x="4191" y="113080"/>
                  </a:lnTo>
                  <a:lnTo>
                    <a:pt x="4191" y="100520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66"/>
                  </a:moveTo>
                  <a:lnTo>
                    <a:pt x="0" y="50266"/>
                  </a:lnTo>
                  <a:lnTo>
                    <a:pt x="4191" y="62826"/>
                  </a:lnTo>
                  <a:lnTo>
                    <a:pt x="4191" y="50266"/>
                  </a:lnTo>
                  <a:close/>
                </a:path>
                <a:path w="12700" h="892175">
                  <a:moveTo>
                    <a:pt x="4191" y="25133"/>
                  </a:moveTo>
                  <a:lnTo>
                    <a:pt x="0" y="25133"/>
                  </a:lnTo>
                  <a:lnTo>
                    <a:pt x="4191" y="37693"/>
                  </a:lnTo>
                  <a:lnTo>
                    <a:pt x="4191" y="25133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73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60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67"/>
                  </a:moveTo>
                  <a:lnTo>
                    <a:pt x="8382" y="854367"/>
                  </a:lnTo>
                  <a:lnTo>
                    <a:pt x="12560" y="866927"/>
                  </a:lnTo>
                  <a:lnTo>
                    <a:pt x="12560" y="854367"/>
                  </a:lnTo>
                  <a:close/>
                </a:path>
                <a:path w="12700" h="892175">
                  <a:moveTo>
                    <a:pt x="12560" y="829233"/>
                  </a:moveTo>
                  <a:lnTo>
                    <a:pt x="8382" y="829233"/>
                  </a:lnTo>
                  <a:lnTo>
                    <a:pt x="12560" y="841794"/>
                  </a:lnTo>
                  <a:lnTo>
                    <a:pt x="12560" y="829233"/>
                  </a:lnTo>
                  <a:close/>
                </a:path>
                <a:path w="12700" h="892175">
                  <a:moveTo>
                    <a:pt x="12560" y="804113"/>
                  </a:moveTo>
                  <a:lnTo>
                    <a:pt x="8382" y="804113"/>
                  </a:lnTo>
                  <a:lnTo>
                    <a:pt x="12560" y="816673"/>
                  </a:lnTo>
                  <a:lnTo>
                    <a:pt x="12560" y="804113"/>
                  </a:lnTo>
                  <a:close/>
                </a:path>
                <a:path w="12700" h="892175">
                  <a:moveTo>
                    <a:pt x="12560" y="778979"/>
                  </a:moveTo>
                  <a:lnTo>
                    <a:pt x="8382" y="778979"/>
                  </a:lnTo>
                  <a:lnTo>
                    <a:pt x="12560" y="791540"/>
                  </a:lnTo>
                  <a:lnTo>
                    <a:pt x="12560" y="778979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19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26"/>
                  </a:moveTo>
                  <a:lnTo>
                    <a:pt x="8382" y="728726"/>
                  </a:lnTo>
                  <a:lnTo>
                    <a:pt x="12560" y="741286"/>
                  </a:lnTo>
                  <a:lnTo>
                    <a:pt x="12560" y="728726"/>
                  </a:lnTo>
                  <a:close/>
                </a:path>
                <a:path w="12700" h="892175">
                  <a:moveTo>
                    <a:pt x="12560" y="703592"/>
                  </a:moveTo>
                  <a:lnTo>
                    <a:pt x="8382" y="703592"/>
                  </a:lnTo>
                  <a:lnTo>
                    <a:pt x="12560" y="716153"/>
                  </a:lnTo>
                  <a:lnTo>
                    <a:pt x="12560" y="703592"/>
                  </a:lnTo>
                  <a:close/>
                </a:path>
                <a:path w="12700" h="892175">
                  <a:moveTo>
                    <a:pt x="12560" y="678472"/>
                  </a:moveTo>
                  <a:lnTo>
                    <a:pt x="8382" y="678472"/>
                  </a:lnTo>
                  <a:lnTo>
                    <a:pt x="12560" y="691032"/>
                  </a:lnTo>
                  <a:lnTo>
                    <a:pt x="12560" y="678472"/>
                  </a:lnTo>
                  <a:close/>
                </a:path>
                <a:path w="12700" h="892175">
                  <a:moveTo>
                    <a:pt x="12560" y="653338"/>
                  </a:moveTo>
                  <a:lnTo>
                    <a:pt x="8382" y="653338"/>
                  </a:lnTo>
                  <a:lnTo>
                    <a:pt x="12560" y="665899"/>
                  </a:lnTo>
                  <a:lnTo>
                    <a:pt x="12560" y="653338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78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84"/>
                  </a:moveTo>
                  <a:lnTo>
                    <a:pt x="8382" y="603084"/>
                  </a:lnTo>
                  <a:lnTo>
                    <a:pt x="12560" y="615645"/>
                  </a:lnTo>
                  <a:lnTo>
                    <a:pt x="12560" y="603084"/>
                  </a:lnTo>
                  <a:close/>
                </a:path>
                <a:path w="12700" h="892175">
                  <a:moveTo>
                    <a:pt x="12560" y="577951"/>
                  </a:moveTo>
                  <a:lnTo>
                    <a:pt x="8382" y="577951"/>
                  </a:lnTo>
                  <a:lnTo>
                    <a:pt x="12560" y="590511"/>
                  </a:lnTo>
                  <a:lnTo>
                    <a:pt x="12560" y="577951"/>
                  </a:lnTo>
                  <a:close/>
                </a:path>
                <a:path w="12700" h="892175">
                  <a:moveTo>
                    <a:pt x="12560" y="552831"/>
                  </a:moveTo>
                  <a:lnTo>
                    <a:pt x="8382" y="552831"/>
                  </a:lnTo>
                  <a:lnTo>
                    <a:pt x="12560" y="565391"/>
                  </a:lnTo>
                  <a:lnTo>
                    <a:pt x="12560" y="552831"/>
                  </a:lnTo>
                  <a:close/>
                </a:path>
                <a:path w="12700" h="892175">
                  <a:moveTo>
                    <a:pt x="12560" y="527697"/>
                  </a:moveTo>
                  <a:lnTo>
                    <a:pt x="8382" y="527697"/>
                  </a:lnTo>
                  <a:lnTo>
                    <a:pt x="12560" y="540258"/>
                  </a:lnTo>
                  <a:lnTo>
                    <a:pt x="12560" y="527697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37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43"/>
                  </a:moveTo>
                  <a:lnTo>
                    <a:pt x="8382" y="477443"/>
                  </a:lnTo>
                  <a:lnTo>
                    <a:pt x="12560" y="490004"/>
                  </a:lnTo>
                  <a:lnTo>
                    <a:pt x="12560" y="477443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89"/>
                  </a:moveTo>
                  <a:lnTo>
                    <a:pt x="8382" y="427189"/>
                  </a:lnTo>
                  <a:lnTo>
                    <a:pt x="12560" y="439750"/>
                  </a:lnTo>
                  <a:lnTo>
                    <a:pt x="12560" y="427189"/>
                  </a:lnTo>
                  <a:close/>
                </a:path>
                <a:path w="12700" h="892175">
                  <a:moveTo>
                    <a:pt x="12560" y="402056"/>
                  </a:moveTo>
                  <a:lnTo>
                    <a:pt x="8382" y="402056"/>
                  </a:lnTo>
                  <a:lnTo>
                    <a:pt x="12560" y="414616"/>
                  </a:lnTo>
                  <a:lnTo>
                    <a:pt x="12560" y="402056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96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802"/>
                  </a:moveTo>
                  <a:lnTo>
                    <a:pt x="8382" y="351802"/>
                  </a:lnTo>
                  <a:lnTo>
                    <a:pt x="12560" y="364363"/>
                  </a:lnTo>
                  <a:lnTo>
                    <a:pt x="12560" y="351802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42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48"/>
                  </a:moveTo>
                  <a:lnTo>
                    <a:pt x="8382" y="301548"/>
                  </a:lnTo>
                  <a:lnTo>
                    <a:pt x="12560" y="314109"/>
                  </a:lnTo>
                  <a:lnTo>
                    <a:pt x="12560" y="301548"/>
                  </a:lnTo>
                  <a:close/>
                </a:path>
                <a:path w="12700" h="892175">
                  <a:moveTo>
                    <a:pt x="12560" y="276415"/>
                  </a:moveTo>
                  <a:lnTo>
                    <a:pt x="8382" y="276415"/>
                  </a:lnTo>
                  <a:lnTo>
                    <a:pt x="12560" y="288975"/>
                  </a:lnTo>
                  <a:lnTo>
                    <a:pt x="12560" y="276415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55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61"/>
                  </a:moveTo>
                  <a:lnTo>
                    <a:pt x="8382" y="226161"/>
                  </a:lnTo>
                  <a:lnTo>
                    <a:pt x="12560" y="238721"/>
                  </a:lnTo>
                  <a:lnTo>
                    <a:pt x="12560" y="226161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601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907"/>
                  </a:moveTo>
                  <a:lnTo>
                    <a:pt x="8382" y="175907"/>
                  </a:lnTo>
                  <a:lnTo>
                    <a:pt x="12560" y="188468"/>
                  </a:lnTo>
                  <a:lnTo>
                    <a:pt x="12560" y="175907"/>
                  </a:lnTo>
                  <a:close/>
                </a:path>
                <a:path w="12700" h="892175">
                  <a:moveTo>
                    <a:pt x="12560" y="150774"/>
                  </a:moveTo>
                  <a:lnTo>
                    <a:pt x="8382" y="150774"/>
                  </a:lnTo>
                  <a:lnTo>
                    <a:pt x="12560" y="163334"/>
                  </a:lnTo>
                  <a:lnTo>
                    <a:pt x="12560" y="150774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14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20"/>
                  </a:moveTo>
                  <a:lnTo>
                    <a:pt x="8382" y="100520"/>
                  </a:lnTo>
                  <a:lnTo>
                    <a:pt x="12560" y="113080"/>
                  </a:lnTo>
                  <a:lnTo>
                    <a:pt x="12560" y="100520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66"/>
                  </a:moveTo>
                  <a:lnTo>
                    <a:pt x="8382" y="50266"/>
                  </a:lnTo>
                  <a:lnTo>
                    <a:pt x="12560" y="62826"/>
                  </a:lnTo>
                  <a:lnTo>
                    <a:pt x="12560" y="50266"/>
                  </a:lnTo>
                  <a:close/>
                </a:path>
                <a:path w="12700" h="892175">
                  <a:moveTo>
                    <a:pt x="12560" y="25133"/>
                  </a:moveTo>
                  <a:lnTo>
                    <a:pt x="8382" y="25133"/>
                  </a:lnTo>
                  <a:lnTo>
                    <a:pt x="12560" y="37693"/>
                  </a:lnTo>
                  <a:lnTo>
                    <a:pt x="12560" y="25133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73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257799" y="6402012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67"/>
                  </a:moveTo>
                  <a:lnTo>
                    <a:pt x="0" y="854367"/>
                  </a:lnTo>
                  <a:lnTo>
                    <a:pt x="4191" y="866927"/>
                  </a:lnTo>
                  <a:lnTo>
                    <a:pt x="4191" y="854367"/>
                  </a:lnTo>
                  <a:close/>
                </a:path>
                <a:path w="12700" h="892175">
                  <a:moveTo>
                    <a:pt x="4191" y="829233"/>
                  </a:moveTo>
                  <a:lnTo>
                    <a:pt x="0" y="829233"/>
                  </a:lnTo>
                  <a:lnTo>
                    <a:pt x="4191" y="841794"/>
                  </a:lnTo>
                  <a:lnTo>
                    <a:pt x="4191" y="829233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73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79"/>
                  </a:moveTo>
                  <a:lnTo>
                    <a:pt x="0" y="778979"/>
                  </a:lnTo>
                  <a:lnTo>
                    <a:pt x="4191" y="791540"/>
                  </a:lnTo>
                  <a:lnTo>
                    <a:pt x="4191" y="778979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26"/>
                  </a:moveTo>
                  <a:lnTo>
                    <a:pt x="0" y="728726"/>
                  </a:lnTo>
                  <a:lnTo>
                    <a:pt x="4191" y="741286"/>
                  </a:lnTo>
                  <a:lnTo>
                    <a:pt x="4191" y="728726"/>
                  </a:lnTo>
                  <a:close/>
                </a:path>
                <a:path w="12700" h="892175">
                  <a:moveTo>
                    <a:pt x="4191" y="703592"/>
                  </a:moveTo>
                  <a:lnTo>
                    <a:pt x="0" y="703592"/>
                  </a:lnTo>
                  <a:lnTo>
                    <a:pt x="4191" y="716153"/>
                  </a:lnTo>
                  <a:lnTo>
                    <a:pt x="4191" y="703592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32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38"/>
                  </a:moveTo>
                  <a:lnTo>
                    <a:pt x="0" y="653338"/>
                  </a:lnTo>
                  <a:lnTo>
                    <a:pt x="4191" y="665899"/>
                  </a:lnTo>
                  <a:lnTo>
                    <a:pt x="4191" y="653338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84"/>
                  </a:moveTo>
                  <a:lnTo>
                    <a:pt x="0" y="603084"/>
                  </a:lnTo>
                  <a:lnTo>
                    <a:pt x="4191" y="615645"/>
                  </a:lnTo>
                  <a:lnTo>
                    <a:pt x="4191" y="603084"/>
                  </a:lnTo>
                  <a:close/>
                </a:path>
                <a:path w="12700" h="892175">
                  <a:moveTo>
                    <a:pt x="4191" y="577951"/>
                  </a:moveTo>
                  <a:lnTo>
                    <a:pt x="0" y="577951"/>
                  </a:lnTo>
                  <a:lnTo>
                    <a:pt x="4191" y="590511"/>
                  </a:lnTo>
                  <a:lnTo>
                    <a:pt x="4191" y="577951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91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97"/>
                  </a:moveTo>
                  <a:lnTo>
                    <a:pt x="0" y="527697"/>
                  </a:lnTo>
                  <a:lnTo>
                    <a:pt x="4191" y="540258"/>
                  </a:lnTo>
                  <a:lnTo>
                    <a:pt x="4191" y="527697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43"/>
                  </a:moveTo>
                  <a:lnTo>
                    <a:pt x="0" y="477443"/>
                  </a:lnTo>
                  <a:lnTo>
                    <a:pt x="4191" y="490004"/>
                  </a:lnTo>
                  <a:lnTo>
                    <a:pt x="4191" y="477443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50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56"/>
                  </a:moveTo>
                  <a:lnTo>
                    <a:pt x="0" y="402056"/>
                  </a:lnTo>
                  <a:lnTo>
                    <a:pt x="4191" y="414616"/>
                  </a:lnTo>
                  <a:lnTo>
                    <a:pt x="4191" y="402056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96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802"/>
                  </a:moveTo>
                  <a:lnTo>
                    <a:pt x="0" y="351802"/>
                  </a:lnTo>
                  <a:lnTo>
                    <a:pt x="4191" y="364363"/>
                  </a:lnTo>
                  <a:lnTo>
                    <a:pt x="4191" y="351802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109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15"/>
                  </a:moveTo>
                  <a:lnTo>
                    <a:pt x="0" y="276415"/>
                  </a:lnTo>
                  <a:lnTo>
                    <a:pt x="4191" y="288975"/>
                  </a:lnTo>
                  <a:lnTo>
                    <a:pt x="4191" y="276415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55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61"/>
                  </a:moveTo>
                  <a:lnTo>
                    <a:pt x="0" y="226161"/>
                  </a:lnTo>
                  <a:lnTo>
                    <a:pt x="4191" y="238721"/>
                  </a:lnTo>
                  <a:lnTo>
                    <a:pt x="4191" y="226161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68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74"/>
                  </a:moveTo>
                  <a:lnTo>
                    <a:pt x="0" y="150774"/>
                  </a:lnTo>
                  <a:lnTo>
                    <a:pt x="4191" y="163334"/>
                  </a:lnTo>
                  <a:lnTo>
                    <a:pt x="4191" y="150774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14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20"/>
                  </a:moveTo>
                  <a:lnTo>
                    <a:pt x="0" y="100520"/>
                  </a:lnTo>
                  <a:lnTo>
                    <a:pt x="4191" y="113080"/>
                  </a:lnTo>
                  <a:lnTo>
                    <a:pt x="4191" y="100520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26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33"/>
                  </a:moveTo>
                  <a:lnTo>
                    <a:pt x="0" y="25133"/>
                  </a:lnTo>
                  <a:lnTo>
                    <a:pt x="4191" y="37693"/>
                  </a:lnTo>
                  <a:lnTo>
                    <a:pt x="4191" y="25133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73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67"/>
                  </a:moveTo>
                  <a:lnTo>
                    <a:pt x="8382" y="854367"/>
                  </a:lnTo>
                  <a:lnTo>
                    <a:pt x="12560" y="866927"/>
                  </a:lnTo>
                  <a:lnTo>
                    <a:pt x="12560" y="854367"/>
                  </a:lnTo>
                  <a:close/>
                </a:path>
                <a:path w="12700" h="892175">
                  <a:moveTo>
                    <a:pt x="12560" y="829233"/>
                  </a:moveTo>
                  <a:lnTo>
                    <a:pt x="8382" y="829233"/>
                  </a:lnTo>
                  <a:lnTo>
                    <a:pt x="12560" y="841794"/>
                  </a:lnTo>
                  <a:lnTo>
                    <a:pt x="12560" y="829233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73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79"/>
                  </a:moveTo>
                  <a:lnTo>
                    <a:pt x="8382" y="778979"/>
                  </a:lnTo>
                  <a:lnTo>
                    <a:pt x="12560" y="791540"/>
                  </a:lnTo>
                  <a:lnTo>
                    <a:pt x="12560" y="778979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26"/>
                  </a:moveTo>
                  <a:lnTo>
                    <a:pt x="8382" y="728726"/>
                  </a:lnTo>
                  <a:lnTo>
                    <a:pt x="12560" y="741286"/>
                  </a:lnTo>
                  <a:lnTo>
                    <a:pt x="12560" y="728726"/>
                  </a:lnTo>
                  <a:close/>
                </a:path>
                <a:path w="12700" h="892175">
                  <a:moveTo>
                    <a:pt x="12560" y="703592"/>
                  </a:moveTo>
                  <a:lnTo>
                    <a:pt x="8382" y="703592"/>
                  </a:lnTo>
                  <a:lnTo>
                    <a:pt x="12560" y="716153"/>
                  </a:lnTo>
                  <a:lnTo>
                    <a:pt x="12560" y="703592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32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38"/>
                  </a:moveTo>
                  <a:lnTo>
                    <a:pt x="8382" y="653338"/>
                  </a:lnTo>
                  <a:lnTo>
                    <a:pt x="12560" y="665899"/>
                  </a:lnTo>
                  <a:lnTo>
                    <a:pt x="12560" y="653338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84"/>
                  </a:moveTo>
                  <a:lnTo>
                    <a:pt x="8382" y="603084"/>
                  </a:lnTo>
                  <a:lnTo>
                    <a:pt x="12560" y="615645"/>
                  </a:lnTo>
                  <a:lnTo>
                    <a:pt x="12560" y="603084"/>
                  </a:lnTo>
                  <a:close/>
                </a:path>
                <a:path w="12700" h="892175">
                  <a:moveTo>
                    <a:pt x="12560" y="577951"/>
                  </a:moveTo>
                  <a:lnTo>
                    <a:pt x="8382" y="577951"/>
                  </a:lnTo>
                  <a:lnTo>
                    <a:pt x="12560" y="590511"/>
                  </a:lnTo>
                  <a:lnTo>
                    <a:pt x="12560" y="577951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91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97"/>
                  </a:moveTo>
                  <a:lnTo>
                    <a:pt x="8382" y="527697"/>
                  </a:lnTo>
                  <a:lnTo>
                    <a:pt x="12560" y="540258"/>
                  </a:lnTo>
                  <a:lnTo>
                    <a:pt x="12560" y="527697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43"/>
                  </a:moveTo>
                  <a:lnTo>
                    <a:pt x="8382" y="477443"/>
                  </a:lnTo>
                  <a:lnTo>
                    <a:pt x="12560" y="490004"/>
                  </a:lnTo>
                  <a:lnTo>
                    <a:pt x="12560" y="477443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50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56"/>
                  </a:moveTo>
                  <a:lnTo>
                    <a:pt x="8382" y="402056"/>
                  </a:lnTo>
                  <a:lnTo>
                    <a:pt x="12560" y="414616"/>
                  </a:lnTo>
                  <a:lnTo>
                    <a:pt x="12560" y="402056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96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802"/>
                  </a:moveTo>
                  <a:lnTo>
                    <a:pt x="8382" y="351802"/>
                  </a:lnTo>
                  <a:lnTo>
                    <a:pt x="12560" y="364363"/>
                  </a:lnTo>
                  <a:lnTo>
                    <a:pt x="12560" y="351802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109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15"/>
                  </a:moveTo>
                  <a:lnTo>
                    <a:pt x="8382" y="276415"/>
                  </a:lnTo>
                  <a:lnTo>
                    <a:pt x="12560" y="288975"/>
                  </a:lnTo>
                  <a:lnTo>
                    <a:pt x="12560" y="276415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55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61"/>
                  </a:moveTo>
                  <a:lnTo>
                    <a:pt x="8382" y="226161"/>
                  </a:lnTo>
                  <a:lnTo>
                    <a:pt x="12560" y="238721"/>
                  </a:lnTo>
                  <a:lnTo>
                    <a:pt x="12560" y="226161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68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74"/>
                  </a:moveTo>
                  <a:lnTo>
                    <a:pt x="8382" y="150774"/>
                  </a:lnTo>
                  <a:lnTo>
                    <a:pt x="12560" y="163334"/>
                  </a:lnTo>
                  <a:lnTo>
                    <a:pt x="12560" y="150774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14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20"/>
                  </a:moveTo>
                  <a:lnTo>
                    <a:pt x="8382" y="100520"/>
                  </a:lnTo>
                  <a:lnTo>
                    <a:pt x="12560" y="113080"/>
                  </a:lnTo>
                  <a:lnTo>
                    <a:pt x="12560" y="100520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26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33"/>
                  </a:moveTo>
                  <a:lnTo>
                    <a:pt x="8382" y="25133"/>
                  </a:lnTo>
                  <a:lnTo>
                    <a:pt x="12560" y="37693"/>
                  </a:lnTo>
                  <a:lnTo>
                    <a:pt x="12560" y="25133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73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257799" y="7281500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27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33"/>
                  </a:moveTo>
                  <a:lnTo>
                    <a:pt x="0" y="829233"/>
                  </a:lnTo>
                  <a:lnTo>
                    <a:pt x="4191" y="841794"/>
                  </a:lnTo>
                  <a:lnTo>
                    <a:pt x="4191" y="829233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73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79"/>
                  </a:moveTo>
                  <a:lnTo>
                    <a:pt x="0" y="778979"/>
                  </a:lnTo>
                  <a:lnTo>
                    <a:pt x="4191" y="791540"/>
                  </a:lnTo>
                  <a:lnTo>
                    <a:pt x="4191" y="778979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86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92"/>
                  </a:moveTo>
                  <a:lnTo>
                    <a:pt x="0" y="703592"/>
                  </a:lnTo>
                  <a:lnTo>
                    <a:pt x="4191" y="716153"/>
                  </a:lnTo>
                  <a:lnTo>
                    <a:pt x="4191" y="703592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32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38"/>
                  </a:moveTo>
                  <a:lnTo>
                    <a:pt x="0" y="653338"/>
                  </a:lnTo>
                  <a:lnTo>
                    <a:pt x="4191" y="665899"/>
                  </a:lnTo>
                  <a:lnTo>
                    <a:pt x="4191" y="653338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45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51"/>
                  </a:moveTo>
                  <a:lnTo>
                    <a:pt x="0" y="577951"/>
                  </a:lnTo>
                  <a:lnTo>
                    <a:pt x="4191" y="590511"/>
                  </a:lnTo>
                  <a:lnTo>
                    <a:pt x="4191" y="577951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97"/>
                  </a:moveTo>
                  <a:lnTo>
                    <a:pt x="0" y="527697"/>
                  </a:lnTo>
                  <a:lnTo>
                    <a:pt x="4191" y="540258"/>
                  </a:lnTo>
                  <a:lnTo>
                    <a:pt x="4191" y="527697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90004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50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56"/>
                  </a:moveTo>
                  <a:lnTo>
                    <a:pt x="0" y="402056"/>
                  </a:lnTo>
                  <a:lnTo>
                    <a:pt x="4191" y="414616"/>
                  </a:lnTo>
                  <a:lnTo>
                    <a:pt x="4191" y="402056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63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109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15"/>
                  </a:moveTo>
                  <a:lnTo>
                    <a:pt x="0" y="276415"/>
                  </a:lnTo>
                  <a:lnTo>
                    <a:pt x="4191" y="288975"/>
                  </a:lnTo>
                  <a:lnTo>
                    <a:pt x="4191" y="276415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21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68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74"/>
                  </a:moveTo>
                  <a:lnTo>
                    <a:pt x="0" y="150774"/>
                  </a:lnTo>
                  <a:lnTo>
                    <a:pt x="4191" y="163334"/>
                  </a:lnTo>
                  <a:lnTo>
                    <a:pt x="4191" y="150774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80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26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33"/>
                  </a:moveTo>
                  <a:lnTo>
                    <a:pt x="0" y="25133"/>
                  </a:lnTo>
                  <a:lnTo>
                    <a:pt x="4191" y="37693"/>
                  </a:lnTo>
                  <a:lnTo>
                    <a:pt x="4191" y="25133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27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33"/>
                  </a:moveTo>
                  <a:lnTo>
                    <a:pt x="8382" y="829233"/>
                  </a:lnTo>
                  <a:lnTo>
                    <a:pt x="12560" y="841794"/>
                  </a:lnTo>
                  <a:lnTo>
                    <a:pt x="12560" y="829233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73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79"/>
                  </a:moveTo>
                  <a:lnTo>
                    <a:pt x="8382" y="778979"/>
                  </a:lnTo>
                  <a:lnTo>
                    <a:pt x="12560" y="791540"/>
                  </a:lnTo>
                  <a:lnTo>
                    <a:pt x="12560" y="778979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86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92"/>
                  </a:moveTo>
                  <a:lnTo>
                    <a:pt x="8382" y="703592"/>
                  </a:lnTo>
                  <a:lnTo>
                    <a:pt x="12560" y="716153"/>
                  </a:lnTo>
                  <a:lnTo>
                    <a:pt x="12560" y="703592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32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38"/>
                  </a:moveTo>
                  <a:lnTo>
                    <a:pt x="8382" y="653338"/>
                  </a:lnTo>
                  <a:lnTo>
                    <a:pt x="12560" y="665899"/>
                  </a:lnTo>
                  <a:lnTo>
                    <a:pt x="12560" y="653338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45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51"/>
                  </a:moveTo>
                  <a:lnTo>
                    <a:pt x="8382" y="577951"/>
                  </a:lnTo>
                  <a:lnTo>
                    <a:pt x="12560" y="590511"/>
                  </a:lnTo>
                  <a:lnTo>
                    <a:pt x="12560" y="577951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97"/>
                  </a:moveTo>
                  <a:lnTo>
                    <a:pt x="8382" y="527697"/>
                  </a:lnTo>
                  <a:lnTo>
                    <a:pt x="12560" y="540258"/>
                  </a:lnTo>
                  <a:lnTo>
                    <a:pt x="12560" y="527697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90004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50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56"/>
                  </a:moveTo>
                  <a:lnTo>
                    <a:pt x="8382" y="402056"/>
                  </a:lnTo>
                  <a:lnTo>
                    <a:pt x="12560" y="414616"/>
                  </a:lnTo>
                  <a:lnTo>
                    <a:pt x="12560" y="402056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63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109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15"/>
                  </a:moveTo>
                  <a:lnTo>
                    <a:pt x="8382" y="276415"/>
                  </a:lnTo>
                  <a:lnTo>
                    <a:pt x="12560" y="288975"/>
                  </a:lnTo>
                  <a:lnTo>
                    <a:pt x="12560" y="276415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21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68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74"/>
                  </a:moveTo>
                  <a:lnTo>
                    <a:pt x="8382" y="150774"/>
                  </a:lnTo>
                  <a:lnTo>
                    <a:pt x="12560" y="163334"/>
                  </a:lnTo>
                  <a:lnTo>
                    <a:pt x="12560" y="150774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80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26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33"/>
                  </a:moveTo>
                  <a:lnTo>
                    <a:pt x="8382" y="25133"/>
                  </a:lnTo>
                  <a:lnTo>
                    <a:pt x="12560" y="37693"/>
                  </a:lnTo>
                  <a:lnTo>
                    <a:pt x="12560" y="25133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257799" y="8160987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27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33"/>
                  </a:moveTo>
                  <a:lnTo>
                    <a:pt x="0" y="829233"/>
                  </a:lnTo>
                  <a:lnTo>
                    <a:pt x="4191" y="841794"/>
                  </a:lnTo>
                  <a:lnTo>
                    <a:pt x="4191" y="829233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60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67"/>
                  </a:moveTo>
                  <a:lnTo>
                    <a:pt x="0" y="778967"/>
                  </a:lnTo>
                  <a:lnTo>
                    <a:pt x="4191" y="791540"/>
                  </a:lnTo>
                  <a:lnTo>
                    <a:pt x="4191" y="778967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86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92"/>
                  </a:moveTo>
                  <a:lnTo>
                    <a:pt x="0" y="703592"/>
                  </a:lnTo>
                  <a:lnTo>
                    <a:pt x="4191" y="716153"/>
                  </a:lnTo>
                  <a:lnTo>
                    <a:pt x="4191" y="703592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19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26"/>
                  </a:moveTo>
                  <a:lnTo>
                    <a:pt x="0" y="653326"/>
                  </a:lnTo>
                  <a:lnTo>
                    <a:pt x="4191" y="665899"/>
                  </a:lnTo>
                  <a:lnTo>
                    <a:pt x="4191" y="653326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45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51"/>
                  </a:moveTo>
                  <a:lnTo>
                    <a:pt x="0" y="577951"/>
                  </a:lnTo>
                  <a:lnTo>
                    <a:pt x="4191" y="590511"/>
                  </a:lnTo>
                  <a:lnTo>
                    <a:pt x="4191" y="577951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85"/>
                  </a:moveTo>
                  <a:lnTo>
                    <a:pt x="0" y="527685"/>
                  </a:lnTo>
                  <a:lnTo>
                    <a:pt x="4191" y="540258"/>
                  </a:lnTo>
                  <a:lnTo>
                    <a:pt x="4191" y="527685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90004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37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56"/>
                  </a:moveTo>
                  <a:lnTo>
                    <a:pt x="0" y="402056"/>
                  </a:lnTo>
                  <a:lnTo>
                    <a:pt x="4191" y="414616"/>
                  </a:lnTo>
                  <a:lnTo>
                    <a:pt x="4191" y="402056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63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096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15"/>
                  </a:moveTo>
                  <a:lnTo>
                    <a:pt x="0" y="276415"/>
                  </a:lnTo>
                  <a:lnTo>
                    <a:pt x="4191" y="288975"/>
                  </a:lnTo>
                  <a:lnTo>
                    <a:pt x="4191" y="276415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21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55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61"/>
                  </a:moveTo>
                  <a:lnTo>
                    <a:pt x="0" y="150761"/>
                  </a:lnTo>
                  <a:lnTo>
                    <a:pt x="4191" y="163334"/>
                  </a:lnTo>
                  <a:lnTo>
                    <a:pt x="4191" y="150761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80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14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33"/>
                  </a:moveTo>
                  <a:lnTo>
                    <a:pt x="0" y="25133"/>
                  </a:lnTo>
                  <a:lnTo>
                    <a:pt x="4191" y="37693"/>
                  </a:lnTo>
                  <a:lnTo>
                    <a:pt x="4191" y="25133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27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33"/>
                  </a:moveTo>
                  <a:lnTo>
                    <a:pt x="8382" y="829233"/>
                  </a:lnTo>
                  <a:lnTo>
                    <a:pt x="12560" y="841794"/>
                  </a:lnTo>
                  <a:lnTo>
                    <a:pt x="12560" y="829233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60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67"/>
                  </a:moveTo>
                  <a:lnTo>
                    <a:pt x="8382" y="778967"/>
                  </a:lnTo>
                  <a:lnTo>
                    <a:pt x="12560" y="791540"/>
                  </a:lnTo>
                  <a:lnTo>
                    <a:pt x="12560" y="778967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86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92"/>
                  </a:moveTo>
                  <a:lnTo>
                    <a:pt x="8382" y="703592"/>
                  </a:lnTo>
                  <a:lnTo>
                    <a:pt x="12560" y="716153"/>
                  </a:lnTo>
                  <a:lnTo>
                    <a:pt x="12560" y="703592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19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26"/>
                  </a:moveTo>
                  <a:lnTo>
                    <a:pt x="8382" y="653326"/>
                  </a:lnTo>
                  <a:lnTo>
                    <a:pt x="12560" y="665899"/>
                  </a:lnTo>
                  <a:lnTo>
                    <a:pt x="12560" y="653326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45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51"/>
                  </a:moveTo>
                  <a:lnTo>
                    <a:pt x="8382" y="577951"/>
                  </a:lnTo>
                  <a:lnTo>
                    <a:pt x="12560" y="590511"/>
                  </a:lnTo>
                  <a:lnTo>
                    <a:pt x="12560" y="577951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85"/>
                  </a:moveTo>
                  <a:lnTo>
                    <a:pt x="8382" y="527685"/>
                  </a:lnTo>
                  <a:lnTo>
                    <a:pt x="12560" y="540258"/>
                  </a:lnTo>
                  <a:lnTo>
                    <a:pt x="12560" y="527685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90004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37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56"/>
                  </a:moveTo>
                  <a:lnTo>
                    <a:pt x="8382" y="402056"/>
                  </a:lnTo>
                  <a:lnTo>
                    <a:pt x="12560" y="414616"/>
                  </a:lnTo>
                  <a:lnTo>
                    <a:pt x="12560" y="402056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63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096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15"/>
                  </a:moveTo>
                  <a:lnTo>
                    <a:pt x="8382" y="276415"/>
                  </a:lnTo>
                  <a:lnTo>
                    <a:pt x="12560" y="288975"/>
                  </a:lnTo>
                  <a:lnTo>
                    <a:pt x="12560" y="276415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21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55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61"/>
                  </a:moveTo>
                  <a:lnTo>
                    <a:pt x="8382" y="150761"/>
                  </a:lnTo>
                  <a:lnTo>
                    <a:pt x="12560" y="163334"/>
                  </a:lnTo>
                  <a:lnTo>
                    <a:pt x="12560" y="150761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80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14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33"/>
                  </a:moveTo>
                  <a:lnTo>
                    <a:pt x="8382" y="25133"/>
                  </a:lnTo>
                  <a:lnTo>
                    <a:pt x="12560" y="37693"/>
                  </a:lnTo>
                  <a:lnTo>
                    <a:pt x="12560" y="25133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257799" y="9040476"/>
              <a:ext cx="12700" cy="892175"/>
            </a:xfrm>
            <a:custGeom>
              <a:avLst/>
              <a:gdLst/>
              <a:ahLst/>
              <a:cxnLst/>
              <a:rect l="l" t="t" r="r" b="b"/>
              <a:pathLst>
                <a:path w="12700" h="892175">
                  <a:moveTo>
                    <a:pt x="4191" y="854354"/>
                  </a:moveTo>
                  <a:lnTo>
                    <a:pt x="0" y="854354"/>
                  </a:lnTo>
                  <a:lnTo>
                    <a:pt x="4191" y="866914"/>
                  </a:lnTo>
                  <a:lnTo>
                    <a:pt x="4191" y="854354"/>
                  </a:lnTo>
                  <a:close/>
                </a:path>
                <a:path w="12700" h="892175">
                  <a:moveTo>
                    <a:pt x="4191" y="829221"/>
                  </a:moveTo>
                  <a:lnTo>
                    <a:pt x="0" y="829221"/>
                  </a:lnTo>
                  <a:lnTo>
                    <a:pt x="4191" y="841794"/>
                  </a:lnTo>
                  <a:lnTo>
                    <a:pt x="4191" y="829221"/>
                  </a:lnTo>
                  <a:close/>
                </a:path>
                <a:path w="12700" h="892175">
                  <a:moveTo>
                    <a:pt x="4191" y="804100"/>
                  </a:moveTo>
                  <a:lnTo>
                    <a:pt x="0" y="804100"/>
                  </a:lnTo>
                  <a:lnTo>
                    <a:pt x="4191" y="816660"/>
                  </a:lnTo>
                  <a:lnTo>
                    <a:pt x="4191" y="804100"/>
                  </a:lnTo>
                  <a:close/>
                </a:path>
                <a:path w="12700" h="892175">
                  <a:moveTo>
                    <a:pt x="4191" y="778967"/>
                  </a:moveTo>
                  <a:lnTo>
                    <a:pt x="0" y="778967"/>
                  </a:lnTo>
                  <a:lnTo>
                    <a:pt x="4191" y="791540"/>
                  </a:lnTo>
                  <a:lnTo>
                    <a:pt x="4191" y="778967"/>
                  </a:lnTo>
                  <a:close/>
                </a:path>
                <a:path w="12700" h="892175">
                  <a:moveTo>
                    <a:pt x="4191" y="753846"/>
                  </a:moveTo>
                  <a:lnTo>
                    <a:pt x="0" y="753846"/>
                  </a:lnTo>
                  <a:lnTo>
                    <a:pt x="4191" y="766406"/>
                  </a:lnTo>
                  <a:lnTo>
                    <a:pt x="4191" y="753846"/>
                  </a:lnTo>
                  <a:close/>
                </a:path>
                <a:path w="12700" h="892175">
                  <a:moveTo>
                    <a:pt x="4191" y="728713"/>
                  </a:moveTo>
                  <a:lnTo>
                    <a:pt x="0" y="728713"/>
                  </a:lnTo>
                  <a:lnTo>
                    <a:pt x="4191" y="741273"/>
                  </a:lnTo>
                  <a:lnTo>
                    <a:pt x="4191" y="728713"/>
                  </a:lnTo>
                  <a:close/>
                </a:path>
                <a:path w="12700" h="892175">
                  <a:moveTo>
                    <a:pt x="4191" y="703580"/>
                  </a:moveTo>
                  <a:lnTo>
                    <a:pt x="0" y="703580"/>
                  </a:lnTo>
                  <a:lnTo>
                    <a:pt x="4191" y="716153"/>
                  </a:lnTo>
                  <a:lnTo>
                    <a:pt x="4191" y="703580"/>
                  </a:lnTo>
                  <a:close/>
                </a:path>
                <a:path w="12700" h="892175">
                  <a:moveTo>
                    <a:pt x="4191" y="678459"/>
                  </a:moveTo>
                  <a:lnTo>
                    <a:pt x="0" y="678459"/>
                  </a:lnTo>
                  <a:lnTo>
                    <a:pt x="4191" y="691019"/>
                  </a:lnTo>
                  <a:lnTo>
                    <a:pt x="4191" y="678459"/>
                  </a:lnTo>
                  <a:close/>
                </a:path>
                <a:path w="12700" h="892175">
                  <a:moveTo>
                    <a:pt x="4191" y="653326"/>
                  </a:moveTo>
                  <a:lnTo>
                    <a:pt x="0" y="653326"/>
                  </a:lnTo>
                  <a:lnTo>
                    <a:pt x="4191" y="665899"/>
                  </a:lnTo>
                  <a:lnTo>
                    <a:pt x="4191" y="653326"/>
                  </a:lnTo>
                  <a:close/>
                </a:path>
                <a:path w="12700" h="892175">
                  <a:moveTo>
                    <a:pt x="4191" y="628205"/>
                  </a:moveTo>
                  <a:lnTo>
                    <a:pt x="0" y="628205"/>
                  </a:lnTo>
                  <a:lnTo>
                    <a:pt x="4191" y="640765"/>
                  </a:lnTo>
                  <a:lnTo>
                    <a:pt x="4191" y="628205"/>
                  </a:lnTo>
                  <a:close/>
                </a:path>
                <a:path w="12700" h="892175">
                  <a:moveTo>
                    <a:pt x="4191" y="603072"/>
                  </a:moveTo>
                  <a:lnTo>
                    <a:pt x="0" y="603072"/>
                  </a:lnTo>
                  <a:lnTo>
                    <a:pt x="4191" y="615632"/>
                  </a:lnTo>
                  <a:lnTo>
                    <a:pt x="4191" y="603072"/>
                  </a:lnTo>
                  <a:close/>
                </a:path>
                <a:path w="12700" h="892175">
                  <a:moveTo>
                    <a:pt x="4191" y="577938"/>
                  </a:moveTo>
                  <a:lnTo>
                    <a:pt x="0" y="577938"/>
                  </a:lnTo>
                  <a:lnTo>
                    <a:pt x="4191" y="590511"/>
                  </a:lnTo>
                  <a:lnTo>
                    <a:pt x="4191" y="577938"/>
                  </a:lnTo>
                  <a:close/>
                </a:path>
                <a:path w="12700" h="892175">
                  <a:moveTo>
                    <a:pt x="4191" y="552818"/>
                  </a:moveTo>
                  <a:lnTo>
                    <a:pt x="0" y="552818"/>
                  </a:lnTo>
                  <a:lnTo>
                    <a:pt x="4191" y="565378"/>
                  </a:lnTo>
                  <a:lnTo>
                    <a:pt x="4191" y="552818"/>
                  </a:lnTo>
                  <a:close/>
                </a:path>
                <a:path w="12700" h="892175">
                  <a:moveTo>
                    <a:pt x="4191" y="527685"/>
                  </a:moveTo>
                  <a:lnTo>
                    <a:pt x="0" y="527685"/>
                  </a:lnTo>
                  <a:lnTo>
                    <a:pt x="4191" y="540258"/>
                  </a:lnTo>
                  <a:lnTo>
                    <a:pt x="4191" y="527685"/>
                  </a:lnTo>
                  <a:close/>
                </a:path>
                <a:path w="12700" h="892175">
                  <a:moveTo>
                    <a:pt x="4191" y="502564"/>
                  </a:moveTo>
                  <a:lnTo>
                    <a:pt x="0" y="502564"/>
                  </a:lnTo>
                  <a:lnTo>
                    <a:pt x="4191" y="515124"/>
                  </a:lnTo>
                  <a:lnTo>
                    <a:pt x="4191" y="502564"/>
                  </a:lnTo>
                  <a:close/>
                </a:path>
                <a:path w="12700" h="892175">
                  <a:moveTo>
                    <a:pt x="4191" y="477431"/>
                  </a:moveTo>
                  <a:lnTo>
                    <a:pt x="0" y="477431"/>
                  </a:lnTo>
                  <a:lnTo>
                    <a:pt x="4191" y="489991"/>
                  </a:lnTo>
                  <a:lnTo>
                    <a:pt x="4191" y="477431"/>
                  </a:lnTo>
                  <a:close/>
                </a:path>
                <a:path w="12700" h="892175">
                  <a:moveTo>
                    <a:pt x="4191" y="452310"/>
                  </a:moveTo>
                  <a:lnTo>
                    <a:pt x="0" y="452310"/>
                  </a:lnTo>
                  <a:lnTo>
                    <a:pt x="4191" y="464870"/>
                  </a:lnTo>
                  <a:lnTo>
                    <a:pt x="4191" y="452310"/>
                  </a:lnTo>
                  <a:close/>
                </a:path>
                <a:path w="12700" h="892175">
                  <a:moveTo>
                    <a:pt x="4191" y="427177"/>
                  </a:moveTo>
                  <a:lnTo>
                    <a:pt x="0" y="427177"/>
                  </a:lnTo>
                  <a:lnTo>
                    <a:pt x="4191" y="439737"/>
                  </a:lnTo>
                  <a:lnTo>
                    <a:pt x="4191" y="427177"/>
                  </a:lnTo>
                  <a:close/>
                </a:path>
                <a:path w="12700" h="892175">
                  <a:moveTo>
                    <a:pt x="4191" y="402043"/>
                  </a:moveTo>
                  <a:lnTo>
                    <a:pt x="0" y="402043"/>
                  </a:lnTo>
                  <a:lnTo>
                    <a:pt x="4191" y="414616"/>
                  </a:lnTo>
                  <a:lnTo>
                    <a:pt x="4191" y="402043"/>
                  </a:lnTo>
                  <a:close/>
                </a:path>
                <a:path w="12700" h="892175">
                  <a:moveTo>
                    <a:pt x="4191" y="376923"/>
                  </a:moveTo>
                  <a:lnTo>
                    <a:pt x="0" y="376923"/>
                  </a:lnTo>
                  <a:lnTo>
                    <a:pt x="4191" y="389483"/>
                  </a:lnTo>
                  <a:lnTo>
                    <a:pt x="4191" y="376923"/>
                  </a:lnTo>
                  <a:close/>
                </a:path>
                <a:path w="12700" h="892175">
                  <a:moveTo>
                    <a:pt x="4191" y="351790"/>
                  </a:moveTo>
                  <a:lnTo>
                    <a:pt x="0" y="351790"/>
                  </a:lnTo>
                  <a:lnTo>
                    <a:pt x="4191" y="364350"/>
                  </a:lnTo>
                  <a:lnTo>
                    <a:pt x="4191" y="351790"/>
                  </a:lnTo>
                  <a:close/>
                </a:path>
                <a:path w="12700" h="892175">
                  <a:moveTo>
                    <a:pt x="4191" y="326669"/>
                  </a:moveTo>
                  <a:lnTo>
                    <a:pt x="0" y="326669"/>
                  </a:lnTo>
                  <a:lnTo>
                    <a:pt x="4191" y="339229"/>
                  </a:lnTo>
                  <a:lnTo>
                    <a:pt x="4191" y="326669"/>
                  </a:lnTo>
                  <a:close/>
                </a:path>
                <a:path w="12700" h="892175">
                  <a:moveTo>
                    <a:pt x="4191" y="301536"/>
                  </a:moveTo>
                  <a:lnTo>
                    <a:pt x="0" y="301536"/>
                  </a:lnTo>
                  <a:lnTo>
                    <a:pt x="4191" y="314096"/>
                  </a:lnTo>
                  <a:lnTo>
                    <a:pt x="4191" y="301536"/>
                  </a:lnTo>
                  <a:close/>
                </a:path>
                <a:path w="12700" h="892175">
                  <a:moveTo>
                    <a:pt x="4191" y="276402"/>
                  </a:moveTo>
                  <a:lnTo>
                    <a:pt x="0" y="276402"/>
                  </a:lnTo>
                  <a:lnTo>
                    <a:pt x="4191" y="288975"/>
                  </a:lnTo>
                  <a:lnTo>
                    <a:pt x="4191" y="276402"/>
                  </a:lnTo>
                  <a:close/>
                </a:path>
                <a:path w="12700" h="892175">
                  <a:moveTo>
                    <a:pt x="4191" y="251282"/>
                  </a:moveTo>
                  <a:lnTo>
                    <a:pt x="0" y="251282"/>
                  </a:lnTo>
                  <a:lnTo>
                    <a:pt x="4191" y="263842"/>
                  </a:lnTo>
                  <a:lnTo>
                    <a:pt x="4191" y="251282"/>
                  </a:lnTo>
                  <a:close/>
                </a:path>
                <a:path w="12700" h="892175">
                  <a:moveTo>
                    <a:pt x="4191" y="226148"/>
                  </a:moveTo>
                  <a:lnTo>
                    <a:pt x="0" y="226148"/>
                  </a:lnTo>
                  <a:lnTo>
                    <a:pt x="4191" y="238709"/>
                  </a:lnTo>
                  <a:lnTo>
                    <a:pt x="4191" y="226148"/>
                  </a:lnTo>
                  <a:close/>
                </a:path>
                <a:path w="12700" h="892175">
                  <a:moveTo>
                    <a:pt x="4191" y="201028"/>
                  </a:moveTo>
                  <a:lnTo>
                    <a:pt x="0" y="201028"/>
                  </a:lnTo>
                  <a:lnTo>
                    <a:pt x="4191" y="213588"/>
                  </a:lnTo>
                  <a:lnTo>
                    <a:pt x="4191" y="201028"/>
                  </a:lnTo>
                  <a:close/>
                </a:path>
                <a:path w="12700" h="892175">
                  <a:moveTo>
                    <a:pt x="4191" y="175895"/>
                  </a:moveTo>
                  <a:lnTo>
                    <a:pt x="0" y="175895"/>
                  </a:lnTo>
                  <a:lnTo>
                    <a:pt x="4191" y="188455"/>
                  </a:lnTo>
                  <a:lnTo>
                    <a:pt x="4191" y="175895"/>
                  </a:lnTo>
                  <a:close/>
                </a:path>
                <a:path w="12700" h="892175">
                  <a:moveTo>
                    <a:pt x="4191" y="150761"/>
                  </a:moveTo>
                  <a:lnTo>
                    <a:pt x="0" y="150761"/>
                  </a:lnTo>
                  <a:lnTo>
                    <a:pt x="4191" y="163334"/>
                  </a:lnTo>
                  <a:lnTo>
                    <a:pt x="4191" y="150761"/>
                  </a:lnTo>
                  <a:close/>
                </a:path>
                <a:path w="12700" h="892175">
                  <a:moveTo>
                    <a:pt x="4191" y="125641"/>
                  </a:moveTo>
                  <a:lnTo>
                    <a:pt x="0" y="125641"/>
                  </a:lnTo>
                  <a:lnTo>
                    <a:pt x="4191" y="138201"/>
                  </a:lnTo>
                  <a:lnTo>
                    <a:pt x="4191" y="125641"/>
                  </a:lnTo>
                  <a:close/>
                </a:path>
                <a:path w="12700" h="892175">
                  <a:moveTo>
                    <a:pt x="4191" y="100507"/>
                  </a:moveTo>
                  <a:lnTo>
                    <a:pt x="0" y="100507"/>
                  </a:lnTo>
                  <a:lnTo>
                    <a:pt x="4191" y="113068"/>
                  </a:lnTo>
                  <a:lnTo>
                    <a:pt x="4191" y="100507"/>
                  </a:lnTo>
                  <a:close/>
                </a:path>
                <a:path w="12700" h="892175">
                  <a:moveTo>
                    <a:pt x="4191" y="75387"/>
                  </a:moveTo>
                  <a:lnTo>
                    <a:pt x="0" y="75387"/>
                  </a:lnTo>
                  <a:lnTo>
                    <a:pt x="4191" y="87947"/>
                  </a:lnTo>
                  <a:lnTo>
                    <a:pt x="4191" y="75387"/>
                  </a:lnTo>
                  <a:close/>
                </a:path>
                <a:path w="12700" h="892175">
                  <a:moveTo>
                    <a:pt x="4191" y="50253"/>
                  </a:moveTo>
                  <a:lnTo>
                    <a:pt x="0" y="50253"/>
                  </a:lnTo>
                  <a:lnTo>
                    <a:pt x="4191" y="62814"/>
                  </a:lnTo>
                  <a:lnTo>
                    <a:pt x="4191" y="50253"/>
                  </a:lnTo>
                  <a:close/>
                </a:path>
                <a:path w="12700" h="892175">
                  <a:moveTo>
                    <a:pt x="4191" y="25120"/>
                  </a:moveTo>
                  <a:lnTo>
                    <a:pt x="0" y="25120"/>
                  </a:lnTo>
                  <a:lnTo>
                    <a:pt x="4191" y="37693"/>
                  </a:lnTo>
                  <a:lnTo>
                    <a:pt x="4191" y="25120"/>
                  </a:lnTo>
                  <a:close/>
                </a:path>
                <a:path w="12700" h="89217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92175">
                  <a:moveTo>
                    <a:pt x="12560" y="879487"/>
                  </a:moveTo>
                  <a:lnTo>
                    <a:pt x="8382" y="879487"/>
                  </a:lnTo>
                  <a:lnTo>
                    <a:pt x="12560" y="892048"/>
                  </a:lnTo>
                  <a:lnTo>
                    <a:pt x="12560" y="879487"/>
                  </a:lnTo>
                  <a:close/>
                </a:path>
                <a:path w="12700" h="892175">
                  <a:moveTo>
                    <a:pt x="12560" y="854354"/>
                  </a:moveTo>
                  <a:lnTo>
                    <a:pt x="8382" y="854354"/>
                  </a:lnTo>
                  <a:lnTo>
                    <a:pt x="12560" y="866914"/>
                  </a:lnTo>
                  <a:lnTo>
                    <a:pt x="12560" y="854354"/>
                  </a:lnTo>
                  <a:close/>
                </a:path>
                <a:path w="12700" h="892175">
                  <a:moveTo>
                    <a:pt x="12560" y="829221"/>
                  </a:moveTo>
                  <a:lnTo>
                    <a:pt x="8382" y="829221"/>
                  </a:lnTo>
                  <a:lnTo>
                    <a:pt x="12560" y="841794"/>
                  </a:lnTo>
                  <a:lnTo>
                    <a:pt x="12560" y="829221"/>
                  </a:lnTo>
                  <a:close/>
                </a:path>
                <a:path w="12700" h="892175">
                  <a:moveTo>
                    <a:pt x="12560" y="804100"/>
                  </a:moveTo>
                  <a:lnTo>
                    <a:pt x="8382" y="804100"/>
                  </a:lnTo>
                  <a:lnTo>
                    <a:pt x="12560" y="816660"/>
                  </a:lnTo>
                  <a:lnTo>
                    <a:pt x="12560" y="804100"/>
                  </a:lnTo>
                  <a:close/>
                </a:path>
                <a:path w="12700" h="892175">
                  <a:moveTo>
                    <a:pt x="12560" y="778967"/>
                  </a:moveTo>
                  <a:lnTo>
                    <a:pt x="8382" y="778967"/>
                  </a:lnTo>
                  <a:lnTo>
                    <a:pt x="12560" y="791540"/>
                  </a:lnTo>
                  <a:lnTo>
                    <a:pt x="12560" y="778967"/>
                  </a:lnTo>
                  <a:close/>
                </a:path>
                <a:path w="12700" h="892175">
                  <a:moveTo>
                    <a:pt x="12560" y="753846"/>
                  </a:moveTo>
                  <a:lnTo>
                    <a:pt x="8382" y="753846"/>
                  </a:lnTo>
                  <a:lnTo>
                    <a:pt x="12560" y="766406"/>
                  </a:lnTo>
                  <a:lnTo>
                    <a:pt x="12560" y="753846"/>
                  </a:lnTo>
                  <a:close/>
                </a:path>
                <a:path w="12700" h="892175">
                  <a:moveTo>
                    <a:pt x="12560" y="728713"/>
                  </a:moveTo>
                  <a:lnTo>
                    <a:pt x="8382" y="728713"/>
                  </a:lnTo>
                  <a:lnTo>
                    <a:pt x="12560" y="741273"/>
                  </a:lnTo>
                  <a:lnTo>
                    <a:pt x="12560" y="728713"/>
                  </a:lnTo>
                  <a:close/>
                </a:path>
                <a:path w="12700" h="892175">
                  <a:moveTo>
                    <a:pt x="12560" y="703580"/>
                  </a:moveTo>
                  <a:lnTo>
                    <a:pt x="8382" y="703580"/>
                  </a:lnTo>
                  <a:lnTo>
                    <a:pt x="12560" y="716153"/>
                  </a:lnTo>
                  <a:lnTo>
                    <a:pt x="12560" y="703580"/>
                  </a:lnTo>
                  <a:close/>
                </a:path>
                <a:path w="12700" h="892175">
                  <a:moveTo>
                    <a:pt x="12560" y="678459"/>
                  </a:moveTo>
                  <a:lnTo>
                    <a:pt x="8382" y="678459"/>
                  </a:lnTo>
                  <a:lnTo>
                    <a:pt x="12560" y="691019"/>
                  </a:lnTo>
                  <a:lnTo>
                    <a:pt x="12560" y="678459"/>
                  </a:lnTo>
                  <a:close/>
                </a:path>
                <a:path w="12700" h="892175">
                  <a:moveTo>
                    <a:pt x="12560" y="653326"/>
                  </a:moveTo>
                  <a:lnTo>
                    <a:pt x="8382" y="653326"/>
                  </a:lnTo>
                  <a:lnTo>
                    <a:pt x="12560" y="665899"/>
                  </a:lnTo>
                  <a:lnTo>
                    <a:pt x="12560" y="653326"/>
                  </a:lnTo>
                  <a:close/>
                </a:path>
                <a:path w="12700" h="892175">
                  <a:moveTo>
                    <a:pt x="12560" y="628205"/>
                  </a:moveTo>
                  <a:lnTo>
                    <a:pt x="8382" y="628205"/>
                  </a:lnTo>
                  <a:lnTo>
                    <a:pt x="12560" y="640765"/>
                  </a:lnTo>
                  <a:lnTo>
                    <a:pt x="12560" y="628205"/>
                  </a:lnTo>
                  <a:close/>
                </a:path>
                <a:path w="12700" h="892175">
                  <a:moveTo>
                    <a:pt x="12560" y="603072"/>
                  </a:moveTo>
                  <a:lnTo>
                    <a:pt x="8382" y="603072"/>
                  </a:lnTo>
                  <a:lnTo>
                    <a:pt x="12560" y="615632"/>
                  </a:lnTo>
                  <a:lnTo>
                    <a:pt x="12560" y="603072"/>
                  </a:lnTo>
                  <a:close/>
                </a:path>
                <a:path w="12700" h="892175">
                  <a:moveTo>
                    <a:pt x="12560" y="577938"/>
                  </a:moveTo>
                  <a:lnTo>
                    <a:pt x="8382" y="577938"/>
                  </a:lnTo>
                  <a:lnTo>
                    <a:pt x="12560" y="590511"/>
                  </a:lnTo>
                  <a:lnTo>
                    <a:pt x="12560" y="577938"/>
                  </a:lnTo>
                  <a:close/>
                </a:path>
                <a:path w="12700" h="892175">
                  <a:moveTo>
                    <a:pt x="12560" y="552818"/>
                  </a:moveTo>
                  <a:lnTo>
                    <a:pt x="8382" y="552818"/>
                  </a:lnTo>
                  <a:lnTo>
                    <a:pt x="12560" y="565378"/>
                  </a:lnTo>
                  <a:lnTo>
                    <a:pt x="12560" y="552818"/>
                  </a:lnTo>
                  <a:close/>
                </a:path>
                <a:path w="12700" h="892175">
                  <a:moveTo>
                    <a:pt x="12560" y="527685"/>
                  </a:moveTo>
                  <a:lnTo>
                    <a:pt x="8382" y="527685"/>
                  </a:lnTo>
                  <a:lnTo>
                    <a:pt x="12560" y="540258"/>
                  </a:lnTo>
                  <a:lnTo>
                    <a:pt x="12560" y="527685"/>
                  </a:lnTo>
                  <a:close/>
                </a:path>
                <a:path w="12700" h="892175">
                  <a:moveTo>
                    <a:pt x="12560" y="502564"/>
                  </a:moveTo>
                  <a:lnTo>
                    <a:pt x="8382" y="502564"/>
                  </a:lnTo>
                  <a:lnTo>
                    <a:pt x="12560" y="515124"/>
                  </a:lnTo>
                  <a:lnTo>
                    <a:pt x="12560" y="502564"/>
                  </a:lnTo>
                  <a:close/>
                </a:path>
                <a:path w="12700" h="892175">
                  <a:moveTo>
                    <a:pt x="12560" y="477431"/>
                  </a:moveTo>
                  <a:lnTo>
                    <a:pt x="8382" y="477431"/>
                  </a:lnTo>
                  <a:lnTo>
                    <a:pt x="12560" y="489991"/>
                  </a:lnTo>
                  <a:lnTo>
                    <a:pt x="12560" y="477431"/>
                  </a:lnTo>
                  <a:close/>
                </a:path>
                <a:path w="12700" h="892175">
                  <a:moveTo>
                    <a:pt x="12560" y="452310"/>
                  </a:moveTo>
                  <a:lnTo>
                    <a:pt x="8382" y="452310"/>
                  </a:lnTo>
                  <a:lnTo>
                    <a:pt x="12560" y="464870"/>
                  </a:lnTo>
                  <a:lnTo>
                    <a:pt x="12560" y="452310"/>
                  </a:lnTo>
                  <a:close/>
                </a:path>
                <a:path w="12700" h="892175">
                  <a:moveTo>
                    <a:pt x="12560" y="427177"/>
                  </a:moveTo>
                  <a:lnTo>
                    <a:pt x="8382" y="427177"/>
                  </a:lnTo>
                  <a:lnTo>
                    <a:pt x="12560" y="439737"/>
                  </a:lnTo>
                  <a:lnTo>
                    <a:pt x="12560" y="427177"/>
                  </a:lnTo>
                  <a:close/>
                </a:path>
                <a:path w="12700" h="892175">
                  <a:moveTo>
                    <a:pt x="12560" y="402043"/>
                  </a:moveTo>
                  <a:lnTo>
                    <a:pt x="8382" y="402043"/>
                  </a:lnTo>
                  <a:lnTo>
                    <a:pt x="12560" y="414616"/>
                  </a:lnTo>
                  <a:lnTo>
                    <a:pt x="12560" y="402043"/>
                  </a:lnTo>
                  <a:close/>
                </a:path>
                <a:path w="12700" h="892175">
                  <a:moveTo>
                    <a:pt x="12560" y="376923"/>
                  </a:moveTo>
                  <a:lnTo>
                    <a:pt x="8382" y="376923"/>
                  </a:lnTo>
                  <a:lnTo>
                    <a:pt x="12560" y="389483"/>
                  </a:lnTo>
                  <a:lnTo>
                    <a:pt x="12560" y="376923"/>
                  </a:lnTo>
                  <a:close/>
                </a:path>
                <a:path w="12700" h="892175">
                  <a:moveTo>
                    <a:pt x="12560" y="351790"/>
                  </a:moveTo>
                  <a:lnTo>
                    <a:pt x="8382" y="351790"/>
                  </a:lnTo>
                  <a:lnTo>
                    <a:pt x="12560" y="364350"/>
                  </a:lnTo>
                  <a:lnTo>
                    <a:pt x="12560" y="351790"/>
                  </a:lnTo>
                  <a:close/>
                </a:path>
                <a:path w="12700" h="892175">
                  <a:moveTo>
                    <a:pt x="12560" y="326669"/>
                  </a:moveTo>
                  <a:lnTo>
                    <a:pt x="8382" y="326669"/>
                  </a:lnTo>
                  <a:lnTo>
                    <a:pt x="12560" y="339229"/>
                  </a:lnTo>
                  <a:lnTo>
                    <a:pt x="12560" y="326669"/>
                  </a:lnTo>
                  <a:close/>
                </a:path>
                <a:path w="12700" h="892175">
                  <a:moveTo>
                    <a:pt x="12560" y="301536"/>
                  </a:moveTo>
                  <a:lnTo>
                    <a:pt x="8382" y="301536"/>
                  </a:lnTo>
                  <a:lnTo>
                    <a:pt x="12560" y="314096"/>
                  </a:lnTo>
                  <a:lnTo>
                    <a:pt x="12560" y="301536"/>
                  </a:lnTo>
                  <a:close/>
                </a:path>
                <a:path w="12700" h="892175">
                  <a:moveTo>
                    <a:pt x="12560" y="276402"/>
                  </a:moveTo>
                  <a:lnTo>
                    <a:pt x="8382" y="276402"/>
                  </a:lnTo>
                  <a:lnTo>
                    <a:pt x="12560" y="288975"/>
                  </a:lnTo>
                  <a:lnTo>
                    <a:pt x="12560" y="276402"/>
                  </a:lnTo>
                  <a:close/>
                </a:path>
                <a:path w="12700" h="892175">
                  <a:moveTo>
                    <a:pt x="12560" y="251282"/>
                  </a:moveTo>
                  <a:lnTo>
                    <a:pt x="8382" y="251282"/>
                  </a:lnTo>
                  <a:lnTo>
                    <a:pt x="12560" y="263842"/>
                  </a:lnTo>
                  <a:lnTo>
                    <a:pt x="12560" y="251282"/>
                  </a:lnTo>
                  <a:close/>
                </a:path>
                <a:path w="12700" h="892175">
                  <a:moveTo>
                    <a:pt x="12560" y="226148"/>
                  </a:moveTo>
                  <a:lnTo>
                    <a:pt x="8382" y="226148"/>
                  </a:lnTo>
                  <a:lnTo>
                    <a:pt x="12560" y="238709"/>
                  </a:lnTo>
                  <a:lnTo>
                    <a:pt x="12560" y="226148"/>
                  </a:lnTo>
                  <a:close/>
                </a:path>
                <a:path w="12700" h="892175">
                  <a:moveTo>
                    <a:pt x="12560" y="201028"/>
                  </a:moveTo>
                  <a:lnTo>
                    <a:pt x="8382" y="201028"/>
                  </a:lnTo>
                  <a:lnTo>
                    <a:pt x="12560" y="213588"/>
                  </a:lnTo>
                  <a:lnTo>
                    <a:pt x="12560" y="201028"/>
                  </a:lnTo>
                  <a:close/>
                </a:path>
                <a:path w="12700" h="892175">
                  <a:moveTo>
                    <a:pt x="12560" y="175895"/>
                  </a:moveTo>
                  <a:lnTo>
                    <a:pt x="8382" y="175895"/>
                  </a:lnTo>
                  <a:lnTo>
                    <a:pt x="12560" y="188455"/>
                  </a:lnTo>
                  <a:lnTo>
                    <a:pt x="12560" y="175895"/>
                  </a:lnTo>
                  <a:close/>
                </a:path>
                <a:path w="12700" h="892175">
                  <a:moveTo>
                    <a:pt x="12560" y="150761"/>
                  </a:moveTo>
                  <a:lnTo>
                    <a:pt x="8382" y="150761"/>
                  </a:lnTo>
                  <a:lnTo>
                    <a:pt x="12560" y="163334"/>
                  </a:lnTo>
                  <a:lnTo>
                    <a:pt x="12560" y="150761"/>
                  </a:lnTo>
                  <a:close/>
                </a:path>
                <a:path w="12700" h="892175">
                  <a:moveTo>
                    <a:pt x="12560" y="125641"/>
                  </a:moveTo>
                  <a:lnTo>
                    <a:pt x="8382" y="125641"/>
                  </a:lnTo>
                  <a:lnTo>
                    <a:pt x="12560" y="138201"/>
                  </a:lnTo>
                  <a:lnTo>
                    <a:pt x="12560" y="125641"/>
                  </a:lnTo>
                  <a:close/>
                </a:path>
                <a:path w="12700" h="892175">
                  <a:moveTo>
                    <a:pt x="12560" y="100507"/>
                  </a:moveTo>
                  <a:lnTo>
                    <a:pt x="8382" y="100507"/>
                  </a:lnTo>
                  <a:lnTo>
                    <a:pt x="12560" y="113068"/>
                  </a:lnTo>
                  <a:lnTo>
                    <a:pt x="12560" y="100507"/>
                  </a:lnTo>
                  <a:close/>
                </a:path>
                <a:path w="12700" h="892175">
                  <a:moveTo>
                    <a:pt x="12560" y="75387"/>
                  </a:moveTo>
                  <a:lnTo>
                    <a:pt x="8382" y="75387"/>
                  </a:lnTo>
                  <a:lnTo>
                    <a:pt x="12560" y="87947"/>
                  </a:lnTo>
                  <a:lnTo>
                    <a:pt x="12560" y="75387"/>
                  </a:lnTo>
                  <a:close/>
                </a:path>
                <a:path w="12700" h="89217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14"/>
                  </a:lnTo>
                  <a:lnTo>
                    <a:pt x="12560" y="50253"/>
                  </a:lnTo>
                  <a:close/>
                </a:path>
                <a:path w="12700" h="892175">
                  <a:moveTo>
                    <a:pt x="12560" y="25120"/>
                  </a:moveTo>
                  <a:lnTo>
                    <a:pt x="8382" y="25120"/>
                  </a:lnTo>
                  <a:lnTo>
                    <a:pt x="12560" y="37693"/>
                  </a:lnTo>
                  <a:lnTo>
                    <a:pt x="12560" y="25120"/>
                  </a:lnTo>
                  <a:close/>
                </a:path>
                <a:path w="12700" h="89217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257799" y="9919963"/>
              <a:ext cx="12700" cy="88265"/>
            </a:xfrm>
            <a:custGeom>
              <a:avLst/>
              <a:gdLst/>
              <a:ahLst/>
              <a:cxnLst/>
              <a:rect l="l" t="t" r="r" b="b"/>
              <a:pathLst>
                <a:path w="12700" h="88265">
                  <a:moveTo>
                    <a:pt x="4191" y="75374"/>
                  </a:moveTo>
                  <a:lnTo>
                    <a:pt x="0" y="75374"/>
                  </a:lnTo>
                  <a:lnTo>
                    <a:pt x="4191" y="87947"/>
                  </a:lnTo>
                  <a:lnTo>
                    <a:pt x="4191" y="75374"/>
                  </a:lnTo>
                  <a:close/>
                </a:path>
                <a:path w="12700" h="88265">
                  <a:moveTo>
                    <a:pt x="4191" y="50253"/>
                  </a:moveTo>
                  <a:lnTo>
                    <a:pt x="0" y="50253"/>
                  </a:lnTo>
                  <a:lnTo>
                    <a:pt x="4191" y="62814"/>
                  </a:lnTo>
                  <a:lnTo>
                    <a:pt x="4191" y="50253"/>
                  </a:lnTo>
                  <a:close/>
                </a:path>
                <a:path w="12700" h="88265">
                  <a:moveTo>
                    <a:pt x="4191" y="25120"/>
                  </a:moveTo>
                  <a:lnTo>
                    <a:pt x="0" y="25120"/>
                  </a:lnTo>
                  <a:lnTo>
                    <a:pt x="4191" y="37693"/>
                  </a:lnTo>
                  <a:lnTo>
                    <a:pt x="4191" y="25120"/>
                  </a:lnTo>
                  <a:close/>
                </a:path>
                <a:path w="12700" h="88265">
                  <a:moveTo>
                    <a:pt x="4191" y="0"/>
                  </a:moveTo>
                  <a:lnTo>
                    <a:pt x="0" y="0"/>
                  </a:lnTo>
                  <a:lnTo>
                    <a:pt x="4191" y="12560"/>
                  </a:lnTo>
                  <a:lnTo>
                    <a:pt x="4191" y="0"/>
                  </a:lnTo>
                  <a:close/>
                </a:path>
                <a:path w="12700" h="88265">
                  <a:moveTo>
                    <a:pt x="12560" y="75374"/>
                  </a:moveTo>
                  <a:lnTo>
                    <a:pt x="8382" y="75374"/>
                  </a:lnTo>
                  <a:lnTo>
                    <a:pt x="12560" y="87947"/>
                  </a:lnTo>
                  <a:lnTo>
                    <a:pt x="12560" y="75374"/>
                  </a:lnTo>
                  <a:close/>
                </a:path>
                <a:path w="12700" h="88265">
                  <a:moveTo>
                    <a:pt x="12560" y="50253"/>
                  </a:moveTo>
                  <a:lnTo>
                    <a:pt x="8382" y="50253"/>
                  </a:lnTo>
                  <a:lnTo>
                    <a:pt x="12560" y="62814"/>
                  </a:lnTo>
                  <a:lnTo>
                    <a:pt x="12560" y="50253"/>
                  </a:lnTo>
                  <a:close/>
                </a:path>
                <a:path w="12700" h="88265">
                  <a:moveTo>
                    <a:pt x="12560" y="25120"/>
                  </a:moveTo>
                  <a:lnTo>
                    <a:pt x="8382" y="25120"/>
                  </a:lnTo>
                  <a:lnTo>
                    <a:pt x="12560" y="37693"/>
                  </a:lnTo>
                  <a:lnTo>
                    <a:pt x="12560" y="25120"/>
                  </a:lnTo>
                  <a:close/>
                </a:path>
                <a:path w="12700" h="88265">
                  <a:moveTo>
                    <a:pt x="12560" y="0"/>
                  </a:moveTo>
                  <a:lnTo>
                    <a:pt x="8382" y="0"/>
                  </a:lnTo>
                  <a:lnTo>
                    <a:pt x="12560" y="12560"/>
                  </a:lnTo>
                  <a:lnTo>
                    <a:pt x="1256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8006190" y="1769463"/>
            <a:ext cx="10061575" cy="8098790"/>
            <a:chOff x="8006190" y="1769463"/>
            <a:chExt cx="10061575" cy="8098790"/>
          </a:xfrm>
        </p:grpSpPr>
        <p:sp>
          <p:nvSpPr>
            <p:cNvPr id="24" name="object 24"/>
            <p:cNvSpPr/>
            <p:nvPr/>
          </p:nvSpPr>
          <p:spPr>
            <a:xfrm>
              <a:off x="17052862" y="2269591"/>
              <a:ext cx="0" cy="5591175"/>
            </a:xfrm>
            <a:custGeom>
              <a:avLst/>
              <a:gdLst/>
              <a:ahLst/>
              <a:cxnLst/>
              <a:rect l="l" t="t" r="r" b="b"/>
              <a:pathLst>
                <a:path w="0" h="5591175">
                  <a:moveTo>
                    <a:pt x="0" y="3639571"/>
                  </a:moveTo>
                  <a:lnTo>
                    <a:pt x="0" y="5591111"/>
                  </a:lnTo>
                </a:path>
                <a:path w="0" h="5591175">
                  <a:moveTo>
                    <a:pt x="0" y="0"/>
                  </a:moveTo>
                  <a:lnTo>
                    <a:pt x="0" y="2144456"/>
                  </a:lnTo>
                </a:path>
              </a:pathLst>
            </a:custGeom>
            <a:ln w="14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014199" y="4414056"/>
              <a:ext cx="5053330" cy="3769995"/>
            </a:xfrm>
            <a:custGeom>
              <a:avLst/>
              <a:gdLst/>
              <a:ahLst/>
              <a:cxnLst/>
              <a:rect l="l" t="t" r="r" b="b"/>
              <a:pathLst>
                <a:path w="5053330" h="3769995">
                  <a:moveTo>
                    <a:pt x="3109176" y="2157260"/>
                  </a:moveTo>
                  <a:lnTo>
                    <a:pt x="0" y="2157260"/>
                  </a:lnTo>
                  <a:lnTo>
                    <a:pt x="0" y="3769931"/>
                  </a:lnTo>
                  <a:lnTo>
                    <a:pt x="3109176" y="3769931"/>
                  </a:lnTo>
                  <a:lnTo>
                    <a:pt x="3109176" y="2157260"/>
                  </a:lnTo>
                  <a:close/>
                </a:path>
                <a:path w="5053330" h="3769995">
                  <a:moveTo>
                    <a:pt x="5053317" y="0"/>
                  </a:moveTo>
                  <a:lnTo>
                    <a:pt x="2377173" y="0"/>
                  </a:lnTo>
                  <a:lnTo>
                    <a:pt x="2377173" y="1495107"/>
                  </a:lnTo>
                  <a:lnTo>
                    <a:pt x="5053317" y="1495107"/>
                  </a:lnTo>
                  <a:lnTo>
                    <a:pt x="5053317" y="0"/>
                  </a:lnTo>
                  <a:close/>
                </a:path>
              </a:pathLst>
            </a:custGeom>
            <a:solidFill>
              <a:srgbClr val="2E76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0805" y="1769463"/>
              <a:ext cx="3754194" cy="20266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536322" y="2560225"/>
              <a:ext cx="347980" cy="16510"/>
            </a:xfrm>
            <a:custGeom>
              <a:avLst/>
              <a:gdLst/>
              <a:ahLst/>
              <a:cxnLst/>
              <a:rect l="l" t="t" r="r" b="b"/>
              <a:pathLst>
                <a:path w="347980" h="16510">
                  <a:moveTo>
                    <a:pt x="0" y="0"/>
                  </a:moveTo>
                  <a:lnTo>
                    <a:pt x="347879" y="16076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510061" y="2550178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25808" y="0"/>
                  </a:moveTo>
                  <a:lnTo>
                    <a:pt x="15764" y="1973"/>
                  </a:lnTo>
                  <a:lnTo>
                    <a:pt x="7561" y="7357"/>
                  </a:lnTo>
                  <a:lnTo>
                    <a:pt x="2028" y="15341"/>
                  </a:lnTo>
                  <a:lnTo>
                    <a:pt x="0" y="25118"/>
                  </a:lnTo>
                  <a:lnTo>
                    <a:pt x="2028" y="34896"/>
                  </a:lnTo>
                  <a:lnTo>
                    <a:pt x="7561" y="42881"/>
                  </a:lnTo>
                  <a:lnTo>
                    <a:pt x="15764" y="48264"/>
                  </a:lnTo>
                  <a:lnTo>
                    <a:pt x="25808" y="50238"/>
                  </a:lnTo>
                  <a:lnTo>
                    <a:pt x="35859" y="48264"/>
                  </a:lnTo>
                  <a:lnTo>
                    <a:pt x="44067" y="42881"/>
                  </a:lnTo>
                  <a:lnTo>
                    <a:pt x="49600" y="34896"/>
                  </a:lnTo>
                  <a:lnTo>
                    <a:pt x="51629" y="25118"/>
                  </a:lnTo>
                  <a:lnTo>
                    <a:pt x="49600" y="15341"/>
                  </a:lnTo>
                  <a:lnTo>
                    <a:pt x="44067" y="7357"/>
                  </a:lnTo>
                  <a:lnTo>
                    <a:pt x="35859" y="1973"/>
                  </a:lnTo>
                  <a:lnTo>
                    <a:pt x="25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510061" y="2550178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034744" y="7785089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25821" y="0"/>
                  </a:moveTo>
                  <a:lnTo>
                    <a:pt x="15770" y="1974"/>
                  </a:lnTo>
                  <a:lnTo>
                    <a:pt x="7562" y="7357"/>
                  </a:lnTo>
                  <a:lnTo>
                    <a:pt x="2029" y="15342"/>
                  </a:lnTo>
                  <a:lnTo>
                    <a:pt x="0" y="25120"/>
                  </a:lnTo>
                  <a:lnTo>
                    <a:pt x="2029" y="34897"/>
                  </a:lnTo>
                  <a:lnTo>
                    <a:pt x="7562" y="42882"/>
                  </a:lnTo>
                  <a:lnTo>
                    <a:pt x="15770" y="48266"/>
                  </a:lnTo>
                  <a:lnTo>
                    <a:pt x="25821" y="50240"/>
                  </a:lnTo>
                  <a:lnTo>
                    <a:pt x="35872" y="48266"/>
                  </a:lnTo>
                  <a:lnTo>
                    <a:pt x="44079" y="42882"/>
                  </a:lnTo>
                  <a:lnTo>
                    <a:pt x="49613" y="34897"/>
                  </a:lnTo>
                  <a:lnTo>
                    <a:pt x="51642" y="25120"/>
                  </a:lnTo>
                  <a:lnTo>
                    <a:pt x="49613" y="15342"/>
                  </a:lnTo>
                  <a:lnTo>
                    <a:pt x="44079" y="7357"/>
                  </a:lnTo>
                  <a:lnTo>
                    <a:pt x="35872" y="1974"/>
                  </a:lnTo>
                  <a:lnTo>
                    <a:pt x="25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034744" y="7785089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524691" y="1976446"/>
              <a:ext cx="1320165" cy="0"/>
            </a:xfrm>
            <a:custGeom>
              <a:avLst/>
              <a:gdLst/>
              <a:ahLst/>
              <a:cxnLst/>
              <a:rect l="l" t="t" r="r" b="b"/>
              <a:pathLst>
                <a:path w="1320165" h="0">
                  <a:moveTo>
                    <a:pt x="0" y="0"/>
                  </a:moveTo>
                  <a:lnTo>
                    <a:pt x="1319947" y="0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831049" y="1965395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25819" y="0"/>
                  </a:moveTo>
                  <a:lnTo>
                    <a:pt x="15770" y="1973"/>
                  </a:lnTo>
                  <a:lnTo>
                    <a:pt x="7562" y="7357"/>
                  </a:lnTo>
                  <a:lnTo>
                    <a:pt x="2029" y="15341"/>
                  </a:lnTo>
                  <a:lnTo>
                    <a:pt x="0" y="25118"/>
                  </a:lnTo>
                  <a:lnTo>
                    <a:pt x="2029" y="34897"/>
                  </a:lnTo>
                  <a:lnTo>
                    <a:pt x="7562" y="42881"/>
                  </a:lnTo>
                  <a:lnTo>
                    <a:pt x="15770" y="48264"/>
                  </a:lnTo>
                  <a:lnTo>
                    <a:pt x="25819" y="50238"/>
                  </a:lnTo>
                  <a:lnTo>
                    <a:pt x="35870" y="48264"/>
                  </a:lnTo>
                  <a:lnTo>
                    <a:pt x="44076" y="42881"/>
                  </a:lnTo>
                  <a:lnTo>
                    <a:pt x="49609" y="34897"/>
                  </a:lnTo>
                  <a:lnTo>
                    <a:pt x="51638" y="25118"/>
                  </a:lnTo>
                  <a:lnTo>
                    <a:pt x="49609" y="15341"/>
                  </a:lnTo>
                  <a:lnTo>
                    <a:pt x="44076" y="7357"/>
                  </a:lnTo>
                  <a:lnTo>
                    <a:pt x="35870" y="1973"/>
                  </a:lnTo>
                  <a:lnTo>
                    <a:pt x="25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831049" y="1965395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99323" y="19653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7" y="0"/>
                  </a:moveTo>
                  <a:lnTo>
                    <a:pt x="15493" y="1973"/>
                  </a:lnTo>
                  <a:lnTo>
                    <a:pt x="7430" y="7357"/>
                  </a:lnTo>
                  <a:lnTo>
                    <a:pt x="1993" y="15341"/>
                  </a:lnTo>
                  <a:lnTo>
                    <a:pt x="0" y="25118"/>
                  </a:lnTo>
                  <a:lnTo>
                    <a:pt x="1993" y="34897"/>
                  </a:lnTo>
                  <a:lnTo>
                    <a:pt x="7430" y="42881"/>
                  </a:lnTo>
                  <a:lnTo>
                    <a:pt x="15493" y="48264"/>
                  </a:lnTo>
                  <a:lnTo>
                    <a:pt x="25367" y="50238"/>
                  </a:lnTo>
                  <a:lnTo>
                    <a:pt x="35240" y="48264"/>
                  </a:lnTo>
                  <a:lnTo>
                    <a:pt x="43303" y="42881"/>
                  </a:lnTo>
                  <a:lnTo>
                    <a:pt x="48739" y="34897"/>
                  </a:lnTo>
                  <a:lnTo>
                    <a:pt x="50732" y="25118"/>
                  </a:lnTo>
                  <a:lnTo>
                    <a:pt x="48739" y="15341"/>
                  </a:lnTo>
                  <a:lnTo>
                    <a:pt x="43303" y="7357"/>
                  </a:lnTo>
                  <a:lnTo>
                    <a:pt x="35240" y="1973"/>
                  </a:lnTo>
                  <a:lnTo>
                    <a:pt x="25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499323" y="19653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19"/>
                  </a:moveTo>
                  <a:lnTo>
                    <a:pt x="1993" y="15342"/>
                  </a:lnTo>
                  <a:lnTo>
                    <a:pt x="7429" y="7357"/>
                  </a:lnTo>
                  <a:lnTo>
                    <a:pt x="15492" y="1974"/>
                  </a:lnTo>
                  <a:lnTo>
                    <a:pt x="25366" y="0"/>
                  </a:lnTo>
                  <a:lnTo>
                    <a:pt x="35239" y="1974"/>
                  </a:lnTo>
                  <a:lnTo>
                    <a:pt x="43302" y="7357"/>
                  </a:lnTo>
                  <a:lnTo>
                    <a:pt x="48738" y="15342"/>
                  </a:lnTo>
                  <a:lnTo>
                    <a:pt x="50732" y="25119"/>
                  </a:lnTo>
                  <a:lnTo>
                    <a:pt x="48738" y="34897"/>
                  </a:lnTo>
                  <a:lnTo>
                    <a:pt x="43302" y="42882"/>
                  </a:lnTo>
                  <a:lnTo>
                    <a:pt x="35239" y="48265"/>
                  </a:lnTo>
                  <a:lnTo>
                    <a:pt x="25366" y="50239"/>
                  </a:lnTo>
                  <a:lnTo>
                    <a:pt x="15492" y="48265"/>
                  </a:lnTo>
                  <a:lnTo>
                    <a:pt x="7429" y="42882"/>
                  </a:lnTo>
                  <a:lnTo>
                    <a:pt x="1993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06190" y="2589364"/>
              <a:ext cx="2868295" cy="1538605"/>
            </a:xfrm>
            <a:custGeom>
              <a:avLst/>
              <a:gdLst/>
              <a:ahLst/>
              <a:cxnLst/>
              <a:rect l="l" t="t" r="r" b="b"/>
              <a:pathLst>
                <a:path w="2868295" h="1538604">
                  <a:moveTo>
                    <a:pt x="2868190" y="0"/>
                  </a:moveTo>
                  <a:lnTo>
                    <a:pt x="0" y="0"/>
                  </a:lnTo>
                  <a:lnTo>
                    <a:pt x="0" y="1538320"/>
                  </a:lnTo>
                  <a:lnTo>
                    <a:pt x="2868190" y="1538320"/>
                  </a:lnTo>
                  <a:lnTo>
                    <a:pt x="2868190" y="0"/>
                  </a:lnTo>
                  <a:close/>
                </a:path>
              </a:pathLst>
            </a:custGeom>
            <a:solidFill>
              <a:srgbClr val="2E7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524691" y="2006591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w="0" h="553719">
                  <a:moveTo>
                    <a:pt x="0" y="0"/>
                  </a:moveTo>
                  <a:lnTo>
                    <a:pt x="0" y="553634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9778" y="2611469"/>
              <a:ext cx="2841918" cy="147702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494795" y="2550178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25818" y="0"/>
                  </a:moveTo>
                  <a:lnTo>
                    <a:pt x="15769" y="1973"/>
                  </a:lnTo>
                  <a:lnTo>
                    <a:pt x="7562" y="7357"/>
                  </a:lnTo>
                  <a:lnTo>
                    <a:pt x="2029" y="15341"/>
                  </a:lnTo>
                  <a:lnTo>
                    <a:pt x="0" y="25118"/>
                  </a:lnTo>
                  <a:lnTo>
                    <a:pt x="2029" y="34896"/>
                  </a:lnTo>
                  <a:lnTo>
                    <a:pt x="7562" y="42881"/>
                  </a:lnTo>
                  <a:lnTo>
                    <a:pt x="15769" y="48264"/>
                  </a:lnTo>
                  <a:lnTo>
                    <a:pt x="25818" y="50238"/>
                  </a:lnTo>
                  <a:lnTo>
                    <a:pt x="35868" y="48264"/>
                  </a:lnTo>
                  <a:lnTo>
                    <a:pt x="44075" y="42881"/>
                  </a:lnTo>
                  <a:lnTo>
                    <a:pt x="49608" y="34896"/>
                  </a:lnTo>
                  <a:lnTo>
                    <a:pt x="51637" y="25118"/>
                  </a:lnTo>
                  <a:lnTo>
                    <a:pt x="49608" y="15341"/>
                  </a:lnTo>
                  <a:lnTo>
                    <a:pt x="44075" y="7357"/>
                  </a:lnTo>
                  <a:lnTo>
                    <a:pt x="35868" y="1973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494795" y="2550178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506725" y="639848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5" y="0"/>
                  </a:moveTo>
                  <a:lnTo>
                    <a:pt x="15491" y="1974"/>
                  </a:lnTo>
                  <a:lnTo>
                    <a:pt x="7429" y="7358"/>
                  </a:lnTo>
                  <a:lnTo>
                    <a:pt x="1993" y="15343"/>
                  </a:lnTo>
                  <a:lnTo>
                    <a:pt x="0" y="25121"/>
                  </a:lnTo>
                  <a:lnTo>
                    <a:pt x="1993" y="34898"/>
                  </a:lnTo>
                  <a:lnTo>
                    <a:pt x="7429" y="42883"/>
                  </a:lnTo>
                  <a:lnTo>
                    <a:pt x="15491" y="48266"/>
                  </a:lnTo>
                  <a:lnTo>
                    <a:pt x="25365" y="50240"/>
                  </a:lnTo>
                  <a:lnTo>
                    <a:pt x="35239" y="48266"/>
                  </a:lnTo>
                  <a:lnTo>
                    <a:pt x="43302" y="42883"/>
                  </a:lnTo>
                  <a:lnTo>
                    <a:pt x="48738" y="34898"/>
                  </a:lnTo>
                  <a:lnTo>
                    <a:pt x="50731" y="25121"/>
                  </a:lnTo>
                  <a:lnTo>
                    <a:pt x="48738" y="15343"/>
                  </a:lnTo>
                  <a:lnTo>
                    <a:pt x="43302" y="7358"/>
                  </a:lnTo>
                  <a:lnTo>
                    <a:pt x="35239" y="1974"/>
                  </a:lnTo>
                  <a:lnTo>
                    <a:pt x="25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506725" y="639848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19"/>
                  </a:moveTo>
                  <a:lnTo>
                    <a:pt x="1993" y="15342"/>
                  </a:lnTo>
                  <a:lnTo>
                    <a:pt x="7429" y="7357"/>
                  </a:lnTo>
                  <a:lnTo>
                    <a:pt x="15492" y="1974"/>
                  </a:lnTo>
                  <a:lnTo>
                    <a:pt x="25366" y="0"/>
                  </a:lnTo>
                  <a:lnTo>
                    <a:pt x="35239" y="1974"/>
                  </a:lnTo>
                  <a:lnTo>
                    <a:pt x="43302" y="7357"/>
                  </a:lnTo>
                  <a:lnTo>
                    <a:pt x="48738" y="15342"/>
                  </a:lnTo>
                  <a:lnTo>
                    <a:pt x="50732" y="25119"/>
                  </a:lnTo>
                  <a:lnTo>
                    <a:pt x="48738" y="34897"/>
                  </a:lnTo>
                  <a:lnTo>
                    <a:pt x="43302" y="42882"/>
                  </a:lnTo>
                  <a:lnTo>
                    <a:pt x="35239" y="48265"/>
                  </a:lnTo>
                  <a:lnTo>
                    <a:pt x="25366" y="50239"/>
                  </a:lnTo>
                  <a:lnTo>
                    <a:pt x="15492" y="48265"/>
                  </a:lnTo>
                  <a:lnTo>
                    <a:pt x="7429" y="42882"/>
                  </a:lnTo>
                  <a:lnTo>
                    <a:pt x="1993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143444" y="2306016"/>
              <a:ext cx="718820" cy="0"/>
            </a:xfrm>
            <a:custGeom>
              <a:avLst/>
              <a:gdLst/>
              <a:ahLst/>
              <a:cxnLst/>
              <a:rect l="l" t="t" r="r" b="b"/>
              <a:pathLst>
                <a:path w="718820" h="0">
                  <a:moveTo>
                    <a:pt x="0" y="0"/>
                  </a:moveTo>
                  <a:lnTo>
                    <a:pt x="718406" y="0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831049" y="2306017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25819" y="0"/>
                  </a:moveTo>
                  <a:lnTo>
                    <a:pt x="15770" y="1973"/>
                  </a:lnTo>
                  <a:lnTo>
                    <a:pt x="7562" y="7357"/>
                  </a:lnTo>
                  <a:lnTo>
                    <a:pt x="2029" y="15341"/>
                  </a:lnTo>
                  <a:lnTo>
                    <a:pt x="0" y="25118"/>
                  </a:lnTo>
                  <a:lnTo>
                    <a:pt x="2029" y="34896"/>
                  </a:lnTo>
                  <a:lnTo>
                    <a:pt x="7562" y="42881"/>
                  </a:lnTo>
                  <a:lnTo>
                    <a:pt x="15770" y="48264"/>
                  </a:lnTo>
                  <a:lnTo>
                    <a:pt x="25819" y="50238"/>
                  </a:lnTo>
                  <a:lnTo>
                    <a:pt x="35870" y="48264"/>
                  </a:lnTo>
                  <a:lnTo>
                    <a:pt x="44076" y="42881"/>
                  </a:lnTo>
                  <a:lnTo>
                    <a:pt x="49609" y="34896"/>
                  </a:lnTo>
                  <a:lnTo>
                    <a:pt x="51638" y="25118"/>
                  </a:lnTo>
                  <a:lnTo>
                    <a:pt x="49609" y="15341"/>
                  </a:lnTo>
                  <a:lnTo>
                    <a:pt x="44076" y="7357"/>
                  </a:lnTo>
                  <a:lnTo>
                    <a:pt x="35870" y="1973"/>
                  </a:lnTo>
                  <a:lnTo>
                    <a:pt x="25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831049" y="2306016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3164" y="4412038"/>
              <a:ext cx="2894463" cy="173324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1164280" y="2316064"/>
              <a:ext cx="0" cy="2069464"/>
            </a:xfrm>
            <a:custGeom>
              <a:avLst/>
              <a:gdLst/>
              <a:ahLst/>
              <a:cxnLst/>
              <a:rect l="l" t="t" r="r" b="b"/>
              <a:pathLst>
                <a:path w="0" h="2069464">
                  <a:moveTo>
                    <a:pt x="0" y="0"/>
                  </a:moveTo>
                  <a:lnTo>
                    <a:pt x="0" y="2068845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1138915" y="230601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5" y="0"/>
                  </a:moveTo>
                  <a:lnTo>
                    <a:pt x="15491" y="1973"/>
                  </a:lnTo>
                  <a:lnTo>
                    <a:pt x="7429" y="7357"/>
                  </a:lnTo>
                  <a:lnTo>
                    <a:pt x="1993" y="15341"/>
                  </a:lnTo>
                  <a:lnTo>
                    <a:pt x="0" y="25118"/>
                  </a:lnTo>
                  <a:lnTo>
                    <a:pt x="1993" y="34896"/>
                  </a:lnTo>
                  <a:lnTo>
                    <a:pt x="7429" y="42881"/>
                  </a:lnTo>
                  <a:lnTo>
                    <a:pt x="15491" y="48264"/>
                  </a:lnTo>
                  <a:lnTo>
                    <a:pt x="25365" y="50238"/>
                  </a:lnTo>
                  <a:lnTo>
                    <a:pt x="35238" y="48264"/>
                  </a:lnTo>
                  <a:lnTo>
                    <a:pt x="43301" y="42881"/>
                  </a:lnTo>
                  <a:lnTo>
                    <a:pt x="48737" y="34896"/>
                  </a:lnTo>
                  <a:lnTo>
                    <a:pt x="50731" y="25118"/>
                  </a:lnTo>
                  <a:lnTo>
                    <a:pt x="48737" y="15341"/>
                  </a:lnTo>
                  <a:lnTo>
                    <a:pt x="43301" y="7357"/>
                  </a:lnTo>
                  <a:lnTo>
                    <a:pt x="35238" y="1973"/>
                  </a:lnTo>
                  <a:lnTo>
                    <a:pt x="25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138915" y="23060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19"/>
                  </a:moveTo>
                  <a:lnTo>
                    <a:pt x="1993" y="15342"/>
                  </a:lnTo>
                  <a:lnTo>
                    <a:pt x="7429" y="7357"/>
                  </a:lnTo>
                  <a:lnTo>
                    <a:pt x="15492" y="1974"/>
                  </a:lnTo>
                  <a:lnTo>
                    <a:pt x="25366" y="0"/>
                  </a:lnTo>
                  <a:lnTo>
                    <a:pt x="35239" y="1974"/>
                  </a:lnTo>
                  <a:lnTo>
                    <a:pt x="43302" y="7357"/>
                  </a:lnTo>
                  <a:lnTo>
                    <a:pt x="48738" y="15342"/>
                  </a:lnTo>
                  <a:lnTo>
                    <a:pt x="50732" y="25119"/>
                  </a:lnTo>
                  <a:lnTo>
                    <a:pt x="48738" y="34897"/>
                  </a:lnTo>
                  <a:lnTo>
                    <a:pt x="43302" y="42882"/>
                  </a:lnTo>
                  <a:lnTo>
                    <a:pt x="35239" y="48265"/>
                  </a:lnTo>
                  <a:lnTo>
                    <a:pt x="25366" y="50239"/>
                  </a:lnTo>
                  <a:lnTo>
                    <a:pt x="15492" y="48265"/>
                  </a:lnTo>
                  <a:lnTo>
                    <a:pt x="7429" y="42882"/>
                  </a:lnTo>
                  <a:lnTo>
                    <a:pt x="1993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1142538" y="4353761"/>
              <a:ext cx="52069" cy="49530"/>
            </a:xfrm>
            <a:custGeom>
              <a:avLst/>
              <a:gdLst/>
              <a:ahLst/>
              <a:cxnLst/>
              <a:rect l="l" t="t" r="r" b="b"/>
              <a:pathLst>
                <a:path w="52070" h="49529">
                  <a:moveTo>
                    <a:pt x="25819" y="0"/>
                  </a:moveTo>
                  <a:lnTo>
                    <a:pt x="15769" y="1934"/>
                  </a:lnTo>
                  <a:lnTo>
                    <a:pt x="7562" y="7209"/>
                  </a:lnTo>
                  <a:lnTo>
                    <a:pt x="2029" y="15034"/>
                  </a:lnTo>
                  <a:lnTo>
                    <a:pt x="0" y="24616"/>
                  </a:lnTo>
                  <a:lnTo>
                    <a:pt x="2029" y="34198"/>
                  </a:lnTo>
                  <a:lnTo>
                    <a:pt x="7562" y="42022"/>
                  </a:lnTo>
                  <a:lnTo>
                    <a:pt x="15769" y="47297"/>
                  </a:lnTo>
                  <a:lnTo>
                    <a:pt x="25819" y="49232"/>
                  </a:lnTo>
                  <a:lnTo>
                    <a:pt x="35869" y="47297"/>
                  </a:lnTo>
                  <a:lnTo>
                    <a:pt x="44076" y="42022"/>
                  </a:lnTo>
                  <a:lnTo>
                    <a:pt x="49609" y="34198"/>
                  </a:lnTo>
                  <a:lnTo>
                    <a:pt x="51638" y="24616"/>
                  </a:lnTo>
                  <a:lnTo>
                    <a:pt x="49609" y="15034"/>
                  </a:lnTo>
                  <a:lnTo>
                    <a:pt x="44076" y="7209"/>
                  </a:lnTo>
                  <a:lnTo>
                    <a:pt x="35869" y="1934"/>
                  </a:lnTo>
                  <a:lnTo>
                    <a:pt x="25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142538" y="4353761"/>
              <a:ext cx="52069" cy="49530"/>
            </a:xfrm>
            <a:custGeom>
              <a:avLst/>
              <a:gdLst/>
              <a:ahLst/>
              <a:cxnLst/>
              <a:rect l="l" t="t" r="r" b="b"/>
              <a:pathLst>
                <a:path w="52070" h="49529">
                  <a:moveTo>
                    <a:pt x="0" y="24617"/>
                  </a:moveTo>
                  <a:lnTo>
                    <a:pt x="2029" y="15035"/>
                  </a:lnTo>
                  <a:lnTo>
                    <a:pt x="7562" y="7210"/>
                  </a:lnTo>
                  <a:lnTo>
                    <a:pt x="15769" y="1934"/>
                  </a:lnTo>
                  <a:lnTo>
                    <a:pt x="25819" y="0"/>
                  </a:lnTo>
                  <a:lnTo>
                    <a:pt x="35869" y="1934"/>
                  </a:lnTo>
                  <a:lnTo>
                    <a:pt x="44076" y="7210"/>
                  </a:lnTo>
                  <a:lnTo>
                    <a:pt x="49609" y="15035"/>
                  </a:lnTo>
                  <a:lnTo>
                    <a:pt x="51638" y="24617"/>
                  </a:lnTo>
                  <a:lnTo>
                    <a:pt x="49609" y="34199"/>
                  </a:lnTo>
                  <a:lnTo>
                    <a:pt x="44076" y="42024"/>
                  </a:lnTo>
                  <a:lnTo>
                    <a:pt x="35869" y="47299"/>
                  </a:lnTo>
                  <a:lnTo>
                    <a:pt x="25819" y="49234"/>
                  </a:lnTo>
                  <a:lnTo>
                    <a:pt x="15769" y="47299"/>
                  </a:lnTo>
                  <a:lnTo>
                    <a:pt x="7562" y="42024"/>
                  </a:lnTo>
                  <a:lnTo>
                    <a:pt x="2029" y="34199"/>
                  </a:lnTo>
                  <a:lnTo>
                    <a:pt x="0" y="24617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1497665" y="3473572"/>
              <a:ext cx="27305" cy="2924175"/>
            </a:xfrm>
            <a:custGeom>
              <a:avLst/>
              <a:gdLst/>
              <a:ahLst/>
              <a:cxnLst/>
              <a:rect l="l" t="t" r="r" b="b"/>
              <a:pathLst>
                <a:path w="27304" h="2924175">
                  <a:moveTo>
                    <a:pt x="0" y="0"/>
                  </a:moveTo>
                  <a:lnTo>
                    <a:pt x="27177" y="2923914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884499" y="380314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6" y="0"/>
                  </a:moveTo>
                  <a:lnTo>
                    <a:pt x="15492" y="1976"/>
                  </a:lnTo>
                  <a:lnTo>
                    <a:pt x="7429" y="7365"/>
                  </a:lnTo>
                  <a:lnTo>
                    <a:pt x="1993" y="15357"/>
                  </a:lnTo>
                  <a:lnTo>
                    <a:pt x="0" y="25145"/>
                  </a:lnTo>
                  <a:lnTo>
                    <a:pt x="1993" y="34932"/>
                  </a:lnTo>
                  <a:lnTo>
                    <a:pt x="7429" y="42926"/>
                  </a:lnTo>
                  <a:lnTo>
                    <a:pt x="15492" y="48315"/>
                  </a:lnTo>
                  <a:lnTo>
                    <a:pt x="25366" y="50291"/>
                  </a:lnTo>
                  <a:lnTo>
                    <a:pt x="35239" y="48315"/>
                  </a:lnTo>
                  <a:lnTo>
                    <a:pt x="43302" y="42926"/>
                  </a:lnTo>
                  <a:lnTo>
                    <a:pt x="48738" y="34932"/>
                  </a:lnTo>
                  <a:lnTo>
                    <a:pt x="50731" y="25145"/>
                  </a:lnTo>
                  <a:lnTo>
                    <a:pt x="48738" y="15357"/>
                  </a:lnTo>
                  <a:lnTo>
                    <a:pt x="43302" y="7365"/>
                  </a:lnTo>
                  <a:lnTo>
                    <a:pt x="35239" y="1976"/>
                  </a:lnTo>
                  <a:lnTo>
                    <a:pt x="25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1884500" y="380314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93" y="15357"/>
                  </a:lnTo>
                  <a:lnTo>
                    <a:pt x="7429" y="7364"/>
                  </a:lnTo>
                  <a:lnTo>
                    <a:pt x="15492" y="1976"/>
                  </a:lnTo>
                  <a:lnTo>
                    <a:pt x="25366" y="0"/>
                  </a:lnTo>
                  <a:lnTo>
                    <a:pt x="35239" y="1976"/>
                  </a:lnTo>
                  <a:lnTo>
                    <a:pt x="43302" y="7364"/>
                  </a:lnTo>
                  <a:lnTo>
                    <a:pt x="48738" y="15357"/>
                  </a:lnTo>
                  <a:lnTo>
                    <a:pt x="50732" y="25145"/>
                  </a:lnTo>
                  <a:lnTo>
                    <a:pt x="48738" y="34933"/>
                  </a:lnTo>
                  <a:lnTo>
                    <a:pt x="43302" y="42926"/>
                  </a:lnTo>
                  <a:lnTo>
                    <a:pt x="35239" y="48314"/>
                  </a:lnTo>
                  <a:lnTo>
                    <a:pt x="25366" y="50290"/>
                  </a:lnTo>
                  <a:lnTo>
                    <a:pt x="15492" y="48314"/>
                  </a:lnTo>
                  <a:lnTo>
                    <a:pt x="7429" y="42926"/>
                  </a:lnTo>
                  <a:lnTo>
                    <a:pt x="1993" y="34933"/>
                  </a:lnTo>
                  <a:lnTo>
                    <a:pt x="0" y="25145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5332" y="8290495"/>
              <a:ext cx="2869098" cy="157750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902215" y="3837887"/>
              <a:ext cx="15875" cy="4406900"/>
            </a:xfrm>
            <a:custGeom>
              <a:avLst/>
              <a:gdLst/>
              <a:ahLst/>
              <a:cxnLst/>
              <a:rect l="l" t="t" r="r" b="b"/>
              <a:pathLst>
                <a:path w="15875" h="4406900">
                  <a:moveTo>
                    <a:pt x="15300" y="0"/>
                  </a:moveTo>
                  <a:lnTo>
                    <a:pt x="0" y="4406425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884499" y="82452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6" y="0"/>
                  </a:moveTo>
                  <a:lnTo>
                    <a:pt x="15492" y="1976"/>
                  </a:lnTo>
                  <a:lnTo>
                    <a:pt x="7429" y="7365"/>
                  </a:lnTo>
                  <a:lnTo>
                    <a:pt x="1993" y="15357"/>
                  </a:lnTo>
                  <a:lnTo>
                    <a:pt x="0" y="25145"/>
                  </a:lnTo>
                  <a:lnTo>
                    <a:pt x="1993" y="34932"/>
                  </a:lnTo>
                  <a:lnTo>
                    <a:pt x="7429" y="42925"/>
                  </a:lnTo>
                  <a:lnTo>
                    <a:pt x="15492" y="48314"/>
                  </a:lnTo>
                  <a:lnTo>
                    <a:pt x="25366" y="50290"/>
                  </a:lnTo>
                  <a:lnTo>
                    <a:pt x="35239" y="48314"/>
                  </a:lnTo>
                  <a:lnTo>
                    <a:pt x="43302" y="42925"/>
                  </a:lnTo>
                  <a:lnTo>
                    <a:pt x="48738" y="34932"/>
                  </a:lnTo>
                  <a:lnTo>
                    <a:pt x="50731" y="25145"/>
                  </a:lnTo>
                  <a:lnTo>
                    <a:pt x="48738" y="15357"/>
                  </a:lnTo>
                  <a:lnTo>
                    <a:pt x="43302" y="7365"/>
                  </a:lnTo>
                  <a:lnTo>
                    <a:pt x="35239" y="1976"/>
                  </a:lnTo>
                  <a:lnTo>
                    <a:pt x="25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884500" y="82452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5"/>
                  </a:moveTo>
                  <a:lnTo>
                    <a:pt x="1993" y="15357"/>
                  </a:lnTo>
                  <a:lnTo>
                    <a:pt x="7429" y="7364"/>
                  </a:lnTo>
                  <a:lnTo>
                    <a:pt x="15492" y="1976"/>
                  </a:lnTo>
                  <a:lnTo>
                    <a:pt x="25366" y="0"/>
                  </a:lnTo>
                  <a:lnTo>
                    <a:pt x="35239" y="1976"/>
                  </a:lnTo>
                  <a:lnTo>
                    <a:pt x="43302" y="7364"/>
                  </a:lnTo>
                  <a:lnTo>
                    <a:pt x="48738" y="15357"/>
                  </a:lnTo>
                  <a:lnTo>
                    <a:pt x="50732" y="25145"/>
                  </a:lnTo>
                  <a:lnTo>
                    <a:pt x="48738" y="34933"/>
                  </a:lnTo>
                  <a:lnTo>
                    <a:pt x="43302" y="42926"/>
                  </a:lnTo>
                  <a:lnTo>
                    <a:pt x="35239" y="48314"/>
                  </a:lnTo>
                  <a:lnTo>
                    <a:pt x="25366" y="50290"/>
                  </a:lnTo>
                  <a:lnTo>
                    <a:pt x="15492" y="48314"/>
                  </a:lnTo>
                  <a:lnTo>
                    <a:pt x="7429" y="42926"/>
                  </a:lnTo>
                  <a:lnTo>
                    <a:pt x="1993" y="34933"/>
                  </a:lnTo>
                  <a:lnTo>
                    <a:pt x="0" y="25145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6315" y="4744620"/>
              <a:ext cx="2895358" cy="149502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8189564" y="2243242"/>
            <a:ext cx="78803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Char char="•"/>
              <a:tabLst>
                <a:tab pos="172085" algn="l"/>
              </a:tabLst>
            </a:pPr>
            <a:r>
              <a:rPr dirty="0" sz="1150" spc="1315">
                <a:latin typeface="Microsoft YaHei"/>
                <a:cs typeface="Microsoft YaHei"/>
              </a:rPr>
              <a:t>Д  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06294" y="4133885"/>
            <a:ext cx="78803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Font typeface="Microsoft YaHei"/>
              <a:buChar char="•"/>
              <a:tabLst>
                <a:tab pos="172085" algn="l"/>
              </a:tabLst>
            </a:pPr>
            <a:endParaRPr sz="115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114595" y="6178312"/>
            <a:ext cx="108902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Char char="•"/>
              <a:tabLst>
                <a:tab pos="172085" algn="l"/>
              </a:tabLst>
            </a:pPr>
            <a:r>
              <a:rPr dirty="0" sz="1150" spc="940">
                <a:latin typeface="Microsoft YaHei"/>
                <a:cs typeface="Microsoft YaHei"/>
              </a:rPr>
              <a:t>$</a:t>
            </a:r>
            <a:r>
              <a:rPr dirty="0" sz="1150" spc="450">
                <a:latin typeface="Microsoft YaHei"/>
                <a:cs typeface="Microsoft YaHei"/>
              </a:rPr>
              <a:t> </a:t>
            </a:r>
            <a:r>
              <a:rPr dirty="0" sz="1150" spc="1305">
                <a:latin typeface="Microsoft YaHei"/>
                <a:cs typeface="Microsoft YaHei"/>
              </a:rPr>
              <a:t>Q 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371362" y="7966433"/>
            <a:ext cx="63690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Char char="•"/>
              <a:tabLst>
                <a:tab pos="172085" algn="l"/>
              </a:tabLst>
            </a:pPr>
            <a:r>
              <a:rPr dirty="0" sz="1150" spc="630">
                <a:latin typeface="Microsoft YaHei"/>
                <a:cs typeface="Microsoft YaHei"/>
              </a:rPr>
              <a:t>3% 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995303" y="7970372"/>
            <a:ext cx="151130" cy="199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50" spc="844">
                <a:latin typeface="Microsoft YaHei"/>
                <a:cs typeface="Microsoft YaHei"/>
              </a:rPr>
              <a:t> 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379063" y="4423361"/>
            <a:ext cx="78803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21945" indent="-309880">
              <a:lnSpc>
                <a:spcPct val="100000"/>
              </a:lnSpc>
              <a:spcBef>
                <a:spcPts val="135"/>
              </a:spcBef>
              <a:buChar char="•"/>
              <a:tabLst>
                <a:tab pos="321945" algn="l"/>
                <a:tab pos="322580" algn="l"/>
              </a:tabLst>
            </a:pPr>
            <a:r>
              <a:rPr dirty="0" sz="1150" spc="1005">
                <a:latin typeface="Microsoft YaHei"/>
                <a:cs typeface="Microsoft YaHei"/>
              </a:rPr>
              <a:t>" </a:t>
            </a:r>
            <a:endParaRPr sz="1150">
              <a:latin typeface="Microsoft YaHei"/>
              <a:cs typeface="Microsoft YaHei"/>
            </a:endParaRPr>
          </a:p>
        </p:txBody>
      </p:sp>
      <p:pic>
        <p:nvPicPr>
          <p:cNvPr id="67" name="object 6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60223" y="4469355"/>
            <a:ext cx="130174" cy="136524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3273220" y="6314005"/>
            <a:ext cx="78803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Char char="•"/>
              <a:tabLst>
                <a:tab pos="172085" algn="l"/>
              </a:tabLst>
            </a:pPr>
            <a:r>
              <a:rPr dirty="0" sz="1150" spc="1060">
                <a:latin typeface="Microsoft YaHei"/>
                <a:cs typeface="Microsoft YaHei"/>
              </a:rPr>
              <a:t>" </a:t>
            </a:r>
            <a:endParaRPr sz="1150">
              <a:latin typeface="Microsoft YaHei"/>
              <a:cs typeface="Microsoft YaHe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8468218" y="2233351"/>
            <a:ext cx="9660255" cy="7678420"/>
            <a:chOff x="8468218" y="2233351"/>
            <a:chExt cx="9660255" cy="7678420"/>
          </a:xfrm>
        </p:grpSpPr>
        <p:sp>
          <p:nvSpPr>
            <p:cNvPr id="70" name="object 70"/>
            <p:cNvSpPr/>
            <p:nvPr/>
          </p:nvSpPr>
          <p:spPr>
            <a:xfrm>
              <a:off x="8468218" y="6465811"/>
              <a:ext cx="3072130" cy="1733550"/>
            </a:xfrm>
            <a:custGeom>
              <a:avLst/>
              <a:gdLst/>
              <a:ahLst/>
              <a:cxnLst/>
              <a:rect l="l" t="t" r="r" b="b"/>
              <a:pathLst>
                <a:path w="3072129" h="1733550">
                  <a:moveTo>
                    <a:pt x="3072025" y="0"/>
                  </a:moveTo>
                  <a:lnTo>
                    <a:pt x="0" y="0"/>
                  </a:lnTo>
                  <a:lnTo>
                    <a:pt x="0" y="1733247"/>
                  </a:lnTo>
                  <a:lnTo>
                    <a:pt x="3072025" y="1733247"/>
                  </a:lnTo>
                  <a:lnTo>
                    <a:pt x="3072025" y="0"/>
                  </a:lnTo>
                  <a:close/>
                </a:path>
              </a:pathLst>
            </a:custGeom>
            <a:solidFill>
              <a:srgbClr val="2E7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3304101" y="3796107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25821" y="0"/>
                  </a:moveTo>
                  <a:lnTo>
                    <a:pt x="15770" y="1974"/>
                  </a:lnTo>
                  <a:lnTo>
                    <a:pt x="7562" y="7357"/>
                  </a:lnTo>
                  <a:lnTo>
                    <a:pt x="2029" y="15342"/>
                  </a:lnTo>
                  <a:lnTo>
                    <a:pt x="0" y="25120"/>
                  </a:lnTo>
                  <a:lnTo>
                    <a:pt x="2029" y="34897"/>
                  </a:lnTo>
                  <a:lnTo>
                    <a:pt x="7562" y="42881"/>
                  </a:lnTo>
                  <a:lnTo>
                    <a:pt x="15770" y="48264"/>
                  </a:lnTo>
                  <a:lnTo>
                    <a:pt x="25821" y="50238"/>
                  </a:lnTo>
                  <a:lnTo>
                    <a:pt x="35866" y="48264"/>
                  </a:lnTo>
                  <a:lnTo>
                    <a:pt x="44075" y="42881"/>
                  </a:lnTo>
                  <a:lnTo>
                    <a:pt x="49611" y="34897"/>
                  </a:lnTo>
                  <a:lnTo>
                    <a:pt x="51642" y="25120"/>
                  </a:lnTo>
                  <a:lnTo>
                    <a:pt x="49611" y="15342"/>
                  </a:lnTo>
                  <a:lnTo>
                    <a:pt x="44075" y="7357"/>
                  </a:lnTo>
                  <a:lnTo>
                    <a:pt x="35866" y="1974"/>
                  </a:lnTo>
                  <a:lnTo>
                    <a:pt x="25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304101" y="3796107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1497665" y="3472567"/>
              <a:ext cx="334010" cy="1270"/>
            </a:xfrm>
            <a:custGeom>
              <a:avLst/>
              <a:gdLst/>
              <a:ahLst/>
              <a:cxnLst/>
              <a:rect l="l" t="t" r="r" b="b"/>
              <a:pathLst>
                <a:path w="334009" h="1270">
                  <a:moveTo>
                    <a:pt x="0" y="0"/>
                  </a:moveTo>
                  <a:lnTo>
                    <a:pt x="333384" y="1005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1848262" y="3447448"/>
              <a:ext cx="52705" cy="50800"/>
            </a:xfrm>
            <a:custGeom>
              <a:avLst/>
              <a:gdLst/>
              <a:ahLst/>
              <a:cxnLst/>
              <a:rect l="l" t="t" r="r" b="b"/>
              <a:pathLst>
                <a:path w="52704" h="50800">
                  <a:moveTo>
                    <a:pt x="26273" y="0"/>
                  </a:moveTo>
                  <a:lnTo>
                    <a:pt x="16046" y="1973"/>
                  </a:lnTo>
                  <a:lnTo>
                    <a:pt x="7695" y="7357"/>
                  </a:lnTo>
                  <a:lnTo>
                    <a:pt x="2064" y="15341"/>
                  </a:lnTo>
                  <a:lnTo>
                    <a:pt x="0" y="25118"/>
                  </a:lnTo>
                  <a:lnTo>
                    <a:pt x="2064" y="34896"/>
                  </a:lnTo>
                  <a:lnTo>
                    <a:pt x="7695" y="42881"/>
                  </a:lnTo>
                  <a:lnTo>
                    <a:pt x="16046" y="48265"/>
                  </a:lnTo>
                  <a:lnTo>
                    <a:pt x="26273" y="50240"/>
                  </a:lnTo>
                  <a:lnTo>
                    <a:pt x="36499" y="48265"/>
                  </a:lnTo>
                  <a:lnTo>
                    <a:pt x="44849" y="42881"/>
                  </a:lnTo>
                  <a:lnTo>
                    <a:pt x="50480" y="34896"/>
                  </a:lnTo>
                  <a:lnTo>
                    <a:pt x="52544" y="25118"/>
                  </a:lnTo>
                  <a:lnTo>
                    <a:pt x="50480" y="15341"/>
                  </a:lnTo>
                  <a:lnTo>
                    <a:pt x="44849" y="7357"/>
                  </a:lnTo>
                  <a:lnTo>
                    <a:pt x="36499" y="1973"/>
                  </a:lnTo>
                  <a:lnTo>
                    <a:pt x="262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848262" y="3447448"/>
              <a:ext cx="52705" cy="50800"/>
            </a:xfrm>
            <a:custGeom>
              <a:avLst/>
              <a:gdLst/>
              <a:ahLst/>
              <a:cxnLst/>
              <a:rect l="l" t="t" r="r" b="b"/>
              <a:pathLst>
                <a:path w="52704" h="50800">
                  <a:moveTo>
                    <a:pt x="0" y="25119"/>
                  </a:moveTo>
                  <a:lnTo>
                    <a:pt x="2064" y="15342"/>
                  </a:lnTo>
                  <a:lnTo>
                    <a:pt x="7694" y="7357"/>
                  </a:lnTo>
                  <a:lnTo>
                    <a:pt x="16045" y="1974"/>
                  </a:lnTo>
                  <a:lnTo>
                    <a:pt x="26272" y="0"/>
                  </a:lnTo>
                  <a:lnTo>
                    <a:pt x="36498" y="1974"/>
                  </a:lnTo>
                  <a:lnTo>
                    <a:pt x="44849" y="7357"/>
                  </a:lnTo>
                  <a:lnTo>
                    <a:pt x="50479" y="15342"/>
                  </a:lnTo>
                  <a:lnTo>
                    <a:pt x="52544" y="25119"/>
                  </a:lnTo>
                  <a:lnTo>
                    <a:pt x="50479" y="34897"/>
                  </a:lnTo>
                  <a:lnTo>
                    <a:pt x="44849" y="42882"/>
                  </a:lnTo>
                  <a:lnTo>
                    <a:pt x="36498" y="48265"/>
                  </a:lnTo>
                  <a:lnTo>
                    <a:pt x="26272" y="50239"/>
                  </a:lnTo>
                  <a:lnTo>
                    <a:pt x="16045" y="48265"/>
                  </a:lnTo>
                  <a:lnTo>
                    <a:pt x="7694" y="42882"/>
                  </a:lnTo>
                  <a:lnTo>
                    <a:pt x="2064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5227134" y="3796350"/>
              <a:ext cx="26034" cy="2776220"/>
            </a:xfrm>
            <a:custGeom>
              <a:avLst/>
              <a:gdLst/>
              <a:ahLst/>
              <a:cxnLst/>
              <a:rect l="l" t="t" r="r" b="b"/>
              <a:pathLst>
                <a:path w="26034" h="2776220">
                  <a:moveTo>
                    <a:pt x="0" y="0"/>
                  </a:moveTo>
                  <a:lnTo>
                    <a:pt x="25920" y="2775813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5202029" y="3747876"/>
              <a:ext cx="51435" cy="49530"/>
            </a:xfrm>
            <a:custGeom>
              <a:avLst/>
              <a:gdLst/>
              <a:ahLst/>
              <a:cxnLst/>
              <a:rect l="l" t="t" r="r" b="b"/>
              <a:pathLst>
                <a:path w="51434" h="49529">
                  <a:moveTo>
                    <a:pt x="25519" y="0"/>
                  </a:moveTo>
                  <a:lnTo>
                    <a:pt x="15584" y="1940"/>
                  </a:lnTo>
                  <a:lnTo>
                    <a:pt x="7473" y="7233"/>
                  </a:lnTo>
                  <a:lnTo>
                    <a:pt x="2004" y="15083"/>
                  </a:lnTo>
                  <a:lnTo>
                    <a:pt x="0" y="24695"/>
                  </a:lnTo>
                  <a:lnTo>
                    <a:pt x="2004" y="34307"/>
                  </a:lnTo>
                  <a:lnTo>
                    <a:pt x="7473" y="42156"/>
                  </a:lnTo>
                  <a:lnTo>
                    <a:pt x="15584" y="47448"/>
                  </a:lnTo>
                  <a:lnTo>
                    <a:pt x="25519" y="49389"/>
                  </a:lnTo>
                  <a:lnTo>
                    <a:pt x="35449" y="47448"/>
                  </a:lnTo>
                  <a:lnTo>
                    <a:pt x="43561" y="42156"/>
                  </a:lnTo>
                  <a:lnTo>
                    <a:pt x="49032" y="34307"/>
                  </a:lnTo>
                  <a:lnTo>
                    <a:pt x="51039" y="24695"/>
                  </a:lnTo>
                  <a:lnTo>
                    <a:pt x="49032" y="15083"/>
                  </a:lnTo>
                  <a:lnTo>
                    <a:pt x="43561" y="7233"/>
                  </a:lnTo>
                  <a:lnTo>
                    <a:pt x="35449" y="194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5202029" y="3747876"/>
              <a:ext cx="51435" cy="49530"/>
            </a:xfrm>
            <a:custGeom>
              <a:avLst/>
              <a:gdLst/>
              <a:ahLst/>
              <a:cxnLst/>
              <a:rect l="l" t="t" r="r" b="b"/>
              <a:pathLst>
                <a:path w="51434" h="49529">
                  <a:moveTo>
                    <a:pt x="0" y="24694"/>
                  </a:moveTo>
                  <a:lnTo>
                    <a:pt x="2005" y="15082"/>
                  </a:lnTo>
                  <a:lnTo>
                    <a:pt x="7473" y="7232"/>
                  </a:lnTo>
                  <a:lnTo>
                    <a:pt x="15583" y="1940"/>
                  </a:lnTo>
                  <a:lnTo>
                    <a:pt x="25515" y="0"/>
                  </a:lnTo>
                  <a:lnTo>
                    <a:pt x="35447" y="1940"/>
                  </a:lnTo>
                  <a:lnTo>
                    <a:pt x="43557" y="7232"/>
                  </a:lnTo>
                  <a:lnTo>
                    <a:pt x="49025" y="15082"/>
                  </a:lnTo>
                  <a:lnTo>
                    <a:pt x="51030" y="24694"/>
                  </a:lnTo>
                  <a:lnTo>
                    <a:pt x="49025" y="34306"/>
                  </a:lnTo>
                  <a:lnTo>
                    <a:pt x="43557" y="42155"/>
                  </a:lnTo>
                  <a:lnTo>
                    <a:pt x="35447" y="47448"/>
                  </a:lnTo>
                  <a:lnTo>
                    <a:pt x="25515" y="49388"/>
                  </a:lnTo>
                  <a:lnTo>
                    <a:pt x="15583" y="47448"/>
                  </a:lnTo>
                  <a:lnTo>
                    <a:pt x="7473" y="42155"/>
                  </a:lnTo>
                  <a:lnTo>
                    <a:pt x="2005" y="34306"/>
                  </a:lnTo>
                  <a:lnTo>
                    <a:pt x="0" y="24694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5219042" y="6572164"/>
              <a:ext cx="52069" cy="49530"/>
            </a:xfrm>
            <a:custGeom>
              <a:avLst/>
              <a:gdLst/>
              <a:ahLst/>
              <a:cxnLst/>
              <a:rect l="l" t="t" r="r" b="b"/>
              <a:pathLst>
                <a:path w="52069" h="49529">
                  <a:moveTo>
                    <a:pt x="25921" y="0"/>
                  </a:moveTo>
                  <a:lnTo>
                    <a:pt x="15828" y="1940"/>
                  </a:lnTo>
                  <a:lnTo>
                    <a:pt x="7589" y="7232"/>
                  </a:lnTo>
                  <a:lnTo>
                    <a:pt x="2035" y="15081"/>
                  </a:lnTo>
                  <a:lnTo>
                    <a:pt x="0" y="24692"/>
                  </a:lnTo>
                  <a:lnTo>
                    <a:pt x="2035" y="34305"/>
                  </a:lnTo>
                  <a:lnTo>
                    <a:pt x="7589" y="42154"/>
                  </a:lnTo>
                  <a:lnTo>
                    <a:pt x="15828" y="47447"/>
                  </a:lnTo>
                  <a:lnTo>
                    <a:pt x="25921" y="49388"/>
                  </a:lnTo>
                  <a:lnTo>
                    <a:pt x="36009" y="47447"/>
                  </a:lnTo>
                  <a:lnTo>
                    <a:pt x="44249" y="42154"/>
                  </a:lnTo>
                  <a:lnTo>
                    <a:pt x="49805" y="34305"/>
                  </a:lnTo>
                  <a:lnTo>
                    <a:pt x="51843" y="24692"/>
                  </a:lnTo>
                  <a:lnTo>
                    <a:pt x="49805" y="15081"/>
                  </a:lnTo>
                  <a:lnTo>
                    <a:pt x="44249" y="7232"/>
                  </a:lnTo>
                  <a:lnTo>
                    <a:pt x="36009" y="1940"/>
                  </a:lnTo>
                  <a:lnTo>
                    <a:pt x="259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5219042" y="6572164"/>
              <a:ext cx="52069" cy="49530"/>
            </a:xfrm>
            <a:custGeom>
              <a:avLst/>
              <a:gdLst/>
              <a:ahLst/>
              <a:cxnLst/>
              <a:rect l="l" t="t" r="r" b="b"/>
              <a:pathLst>
                <a:path w="52069" h="49529">
                  <a:moveTo>
                    <a:pt x="0" y="24694"/>
                  </a:moveTo>
                  <a:lnTo>
                    <a:pt x="2036" y="15082"/>
                  </a:lnTo>
                  <a:lnTo>
                    <a:pt x="7591" y="7232"/>
                  </a:lnTo>
                  <a:lnTo>
                    <a:pt x="15831" y="1940"/>
                  </a:lnTo>
                  <a:lnTo>
                    <a:pt x="25920" y="0"/>
                  </a:lnTo>
                  <a:lnTo>
                    <a:pt x="36010" y="1940"/>
                  </a:lnTo>
                  <a:lnTo>
                    <a:pt x="44249" y="7232"/>
                  </a:lnTo>
                  <a:lnTo>
                    <a:pt x="49804" y="15082"/>
                  </a:lnTo>
                  <a:lnTo>
                    <a:pt x="51841" y="24694"/>
                  </a:lnTo>
                  <a:lnTo>
                    <a:pt x="49804" y="34306"/>
                  </a:lnTo>
                  <a:lnTo>
                    <a:pt x="44249" y="42155"/>
                  </a:lnTo>
                  <a:lnTo>
                    <a:pt x="36010" y="47448"/>
                  </a:lnTo>
                  <a:lnTo>
                    <a:pt x="25920" y="49388"/>
                  </a:lnTo>
                  <a:lnTo>
                    <a:pt x="15831" y="47448"/>
                  </a:lnTo>
                  <a:lnTo>
                    <a:pt x="7591" y="42155"/>
                  </a:lnTo>
                  <a:lnTo>
                    <a:pt x="2036" y="34306"/>
                  </a:lnTo>
                  <a:lnTo>
                    <a:pt x="0" y="24694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5867892" y="2590369"/>
              <a:ext cx="16510" cy="1811655"/>
            </a:xfrm>
            <a:custGeom>
              <a:avLst/>
              <a:gdLst/>
              <a:ahLst/>
              <a:cxnLst/>
              <a:rect l="l" t="t" r="r" b="b"/>
              <a:pathLst>
                <a:path w="16509" h="1811654">
                  <a:moveTo>
                    <a:pt x="16306" y="0"/>
                  </a:moveTo>
                  <a:lnTo>
                    <a:pt x="0" y="1811620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5850675" y="25391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8" y="0"/>
                  </a:moveTo>
                  <a:lnTo>
                    <a:pt x="15494" y="1974"/>
                  </a:lnTo>
                  <a:lnTo>
                    <a:pt x="7430" y="7357"/>
                  </a:lnTo>
                  <a:lnTo>
                    <a:pt x="1993" y="15342"/>
                  </a:lnTo>
                  <a:lnTo>
                    <a:pt x="0" y="25120"/>
                  </a:lnTo>
                  <a:lnTo>
                    <a:pt x="1993" y="34897"/>
                  </a:lnTo>
                  <a:lnTo>
                    <a:pt x="7430" y="42881"/>
                  </a:lnTo>
                  <a:lnTo>
                    <a:pt x="15494" y="48264"/>
                  </a:lnTo>
                  <a:lnTo>
                    <a:pt x="25368" y="50238"/>
                  </a:lnTo>
                  <a:lnTo>
                    <a:pt x="35243" y="48264"/>
                  </a:lnTo>
                  <a:lnTo>
                    <a:pt x="43307" y="42881"/>
                  </a:lnTo>
                  <a:lnTo>
                    <a:pt x="48744" y="34897"/>
                  </a:lnTo>
                  <a:lnTo>
                    <a:pt x="50737" y="25120"/>
                  </a:lnTo>
                  <a:lnTo>
                    <a:pt x="48744" y="15342"/>
                  </a:lnTo>
                  <a:lnTo>
                    <a:pt x="43307" y="7357"/>
                  </a:lnTo>
                  <a:lnTo>
                    <a:pt x="35243" y="1974"/>
                  </a:lnTo>
                  <a:lnTo>
                    <a:pt x="25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5850675" y="25391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19"/>
                  </a:moveTo>
                  <a:lnTo>
                    <a:pt x="1993" y="15342"/>
                  </a:lnTo>
                  <a:lnTo>
                    <a:pt x="7429" y="7357"/>
                  </a:lnTo>
                  <a:lnTo>
                    <a:pt x="15492" y="1974"/>
                  </a:lnTo>
                  <a:lnTo>
                    <a:pt x="25366" y="0"/>
                  </a:lnTo>
                  <a:lnTo>
                    <a:pt x="35239" y="1974"/>
                  </a:lnTo>
                  <a:lnTo>
                    <a:pt x="43302" y="7357"/>
                  </a:lnTo>
                  <a:lnTo>
                    <a:pt x="48738" y="15342"/>
                  </a:lnTo>
                  <a:lnTo>
                    <a:pt x="50732" y="25119"/>
                  </a:lnTo>
                  <a:lnTo>
                    <a:pt x="48738" y="34897"/>
                  </a:lnTo>
                  <a:lnTo>
                    <a:pt x="43302" y="42882"/>
                  </a:lnTo>
                  <a:lnTo>
                    <a:pt x="35239" y="48265"/>
                  </a:lnTo>
                  <a:lnTo>
                    <a:pt x="25366" y="50239"/>
                  </a:lnTo>
                  <a:lnTo>
                    <a:pt x="15492" y="48265"/>
                  </a:lnTo>
                  <a:lnTo>
                    <a:pt x="7429" y="42882"/>
                  </a:lnTo>
                  <a:lnTo>
                    <a:pt x="1993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5114161" y="8252312"/>
              <a:ext cx="3014345" cy="1633220"/>
            </a:xfrm>
            <a:custGeom>
              <a:avLst/>
              <a:gdLst/>
              <a:ahLst/>
              <a:cxnLst/>
              <a:rect l="l" t="t" r="r" b="b"/>
              <a:pathLst>
                <a:path w="3014344" h="1633220">
                  <a:moveTo>
                    <a:pt x="3014044" y="0"/>
                  </a:moveTo>
                  <a:lnTo>
                    <a:pt x="0" y="0"/>
                  </a:lnTo>
                  <a:lnTo>
                    <a:pt x="0" y="1632770"/>
                  </a:lnTo>
                  <a:lnTo>
                    <a:pt x="3014044" y="1632770"/>
                  </a:lnTo>
                  <a:lnTo>
                    <a:pt x="3014044" y="0"/>
                  </a:lnTo>
                  <a:close/>
                </a:path>
              </a:pathLst>
            </a:custGeom>
            <a:solidFill>
              <a:srgbClr val="2E76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47685" y="8295518"/>
              <a:ext cx="2919829" cy="15654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20762" y="6534136"/>
              <a:ext cx="2979621" cy="159659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28700" y="6556242"/>
              <a:ext cx="3075650" cy="162372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83217" y="4435148"/>
              <a:ext cx="2642613" cy="14167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5638702" y="2255776"/>
              <a:ext cx="1430020" cy="17145"/>
            </a:xfrm>
            <a:custGeom>
              <a:avLst/>
              <a:gdLst/>
              <a:ahLst/>
              <a:cxnLst/>
              <a:rect l="l" t="t" r="r" b="b"/>
              <a:pathLst>
                <a:path w="1430019" h="17144">
                  <a:moveTo>
                    <a:pt x="0" y="0"/>
                  </a:moveTo>
                  <a:lnTo>
                    <a:pt x="1429565" y="17081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7017530" y="2255776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25821" y="0"/>
                  </a:moveTo>
                  <a:lnTo>
                    <a:pt x="15770" y="1973"/>
                  </a:lnTo>
                  <a:lnTo>
                    <a:pt x="7562" y="7357"/>
                  </a:lnTo>
                  <a:lnTo>
                    <a:pt x="2029" y="15341"/>
                  </a:lnTo>
                  <a:lnTo>
                    <a:pt x="0" y="25118"/>
                  </a:lnTo>
                  <a:lnTo>
                    <a:pt x="2029" y="34897"/>
                  </a:lnTo>
                  <a:lnTo>
                    <a:pt x="7562" y="42882"/>
                  </a:lnTo>
                  <a:lnTo>
                    <a:pt x="15770" y="48266"/>
                  </a:lnTo>
                  <a:lnTo>
                    <a:pt x="25821" y="50240"/>
                  </a:lnTo>
                  <a:lnTo>
                    <a:pt x="35872" y="48266"/>
                  </a:lnTo>
                  <a:lnTo>
                    <a:pt x="44079" y="42882"/>
                  </a:lnTo>
                  <a:lnTo>
                    <a:pt x="49613" y="34897"/>
                  </a:lnTo>
                  <a:lnTo>
                    <a:pt x="51642" y="25118"/>
                  </a:lnTo>
                  <a:lnTo>
                    <a:pt x="49613" y="15341"/>
                  </a:lnTo>
                  <a:lnTo>
                    <a:pt x="44079" y="7357"/>
                  </a:lnTo>
                  <a:lnTo>
                    <a:pt x="35872" y="1973"/>
                  </a:lnTo>
                  <a:lnTo>
                    <a:pt x="25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7017530" y="2255776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69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5596120" y="22397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368" y="0"/>
                  </a:moveTo>
                  <a:lnTo>
                    <a:pt x="15494" y="1973"/>
                  </a:lnTo>
                  <a:lnTo>
                    <a:pt x="7430" y="7357"/>
                  </a:lnTo>
                  <a:lnTo>
                    <a:pt x="1993" y="15341"/>
                  </a:lnTo>
                  <a:lnTo>
                    <a:pt x="0" y="25118"/>
                  </a:lnTo>
                  <a:lnTo>
                    <a:pt x="1993" y="34897"/>
                  </a:lnTo>
                  <a:lnTo>
                    <a:pt x="7430" y="42881"/>
                  </a:lnTo>
                  <a:lnTo>
                    <a:pt x="15494" y="48264"/>
                  </a:lnTo>
                  <a:lnTo>
                    <a:pt x="25368" y="50238"/>
                  </a:lnTo>
                  <a:lnTo>
                    <a:pt x="35243" y="48264"/>
                  </a:lnTo>
                  <a:lnTo>
                    <a:pt x="43307" y="42881"/>
                  </a:lnTo>
                  <a:lnTo>
                    <a:pt x="48744" y="34897"/>
                  </a:lnTo>
                  <a:lnTo>
                    <a:pt x="50737" y="25118"/>
                  </a:lnTo>
                  <a:lnTo>
                    <a:pt x="48744" y="15341"/>
                  </a:lnTo>
                  <a:lnTo>
                    <a:pt x="43307" y="7357"/>
                  </a:lnTo>
                  <a:lnTo>
                    <a:pt x="35243" y="1973"/>
                  </a:lnTo>
                  <a:lnTo>
                    <a:pt x="25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5596120" y="22397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19"/>
                  </a:moveTo>
                  <a:lnTo>
                    <a:pt x="1993" y="15342"/>
                  </a:lnTo>
                  <a:lnTo>
                    <a:pt x="7429" y="7357"/>
                  </a:lnTo>
                  <a:lnTo>
                    <a:pt x="15492" y="1974"/>
                  </a:lnTo>
                  <a:lnTo>
                    <a:pt x="25366" y="0"/>
                  </a:lnTo>
                  <a:lnTo>
                    <a:pt x="35239" y="1974"/>
                  </a:lnTo>
                  <a:lnTo>
                    <a:pt x="43302" y="7357"/>
                  </a:lnTo>
                  <a:lnTo>
                    <a:pt x="48738" y="15342"/>
                  </a:lnTo>
                  <a:lnTo>
                    <a:pt x="50732" y="25119"/>
                  </a:lnTo>
                  <a:lnTo>
                    <a:pt x="48738" y="34897"/>
                  </a:lnTo>
                  <a:lnTo>
                    <a:pt x="43302" y="42882"/>
                  </a:lnTo>
                  <a:lnTo>
                    <a:pt x="35239" y="48265"/>
                  </a:lnTo>
                  <a:lnTo>
                    <a:pt x="25366" y="50239"/>
                  </a:lnTo>
                  <a:lnTo>
                    <a:pt x="15492" y="48265"/>
                  </a:lnTo>
                  <a:lnTo>
                    <a:pt x="7429" y="42882"/>
                  </a:lnTo>
                  <a:lnTo>
                    <a:pt x="1993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468218" y="8333701"/>
              <a:ext cx="2869565" cy="1577975"/>
            </a:xfrm>
            <a:custGeom>
              <a:avLst/>
              <a:gdLst/>
              <a:ahLst/>
              <a:cxnLst/>
              <a:rect l="l" t="t" r="r" b="b"/>
              <a:pathLst>
                <a:path w="2869565" h="1577975">
                  <a:moveTo>
                    <a:pt x="2869096" y="0"/>
                  </a:moveTo>
                  <a:lnTo>
                    <a:pt x="0" y="0"/>
                  </a:lnTo>
                  <a:lnTo>
                    <a:pt x="0" y="1577505"/>
                  </a:lnTo>
                  <a:lnTo>
                    <a:pt x="2869096" y="1577505"/>
                  </a:lnTo>
                  <a:lnTo>
                    <a:pt x="2869096" y="0"/>
                  </a:lnTo>
                  <a:close/>
                </a:path>
              </a:pathLst>
            </a:custGeom>
            <a:solidFill>
              <a:srgbClr val="2E766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16730798" y="7882002"/>
            <a:ext cx="106616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Char char="•"/>
              <a:tabLst>
                <a:tab pos="172085" algn="l"/>
              </a:tabLst>
            </a:pPr>
            <a:r>
              <a:rPr dirty="0" sz="1150" spc="15">
                <a:latin typeface="Microsoft YaHei"/>
                <a:cs typeface="Microsoft YaHei"/>
              </a:rPr>
              <a:t>JsonSchema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6057160" y="4076593"/>
            <a:ext cx="788035" cy="2063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35"/>
              </a:spcBef>
              <a:buChar char="•"/>
              <a:tabLst>
                <a:tab pos="172085" algn="l"/>
              </a:tabLst>
            </a:pPr>
            <a:r>
              <a:rPr dirty="0" sz="1150" spc="735">
                <a:latin typeface="Microsoft YaHei"/>
                <a:cs typeface="Microsoft YaHei"/>
              </a:rPr>
              <a:t>;   </a:t>
            </a:r>
            <a:endParaRPr sz="1150">
              <a:latin typeface="Microsoft YaHei"/>
              <a:cs typeface="Microsoft YaHe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099094" y="8436832"/>
            <a:ext cx="335280" cy="746125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171450" indent="-159385">
              <a:lnSpc>
                <a:spcPct val="100000"/>
              </a:lnSpc>
              <a:spcBef>
                <a:spcPts val="1285"/>
              </a:spcBef>
              <a:buFont typeface="Microsoft YaHei"/>
              <a:buChar char="•"/>
              <a:tabLst>
                <a:tab pos="172085" algn="l"/>
              </a:tabLst>
            </a:pPr>
            <a:endParaRPr sz="1150">
              <a:latin typeface="Microsoft YaHei"/>
              <a:cs typeface="Microsoft YaHei"/>
            </a:endParaRPr>
          </a:p>
          <a:p>
            <a:pPr marL="158115" marR="18415">
              <a:lnSpc>
                <a:spcPct val="101499"/>
              </a:lnSpc>
              <a:spcBef>
                <a:spcPts val="204"/>
              </a:spcBef>
            </a:pPr>
            <a:r>
              <a:rPr dirty="0" sz="1150" spc="185">
                <a:latin typeface="Microsoft YaHei"/>
                <a:cs typeface="Microsoft YaHei"/>
              </a:rPr>
              <a:t>Д  </a:t>
            </a:r>
            <a:r>
              <a:rPr dirty="0" sz="1150" spc="450">
                <a:latin typeface="Microsoft YaHei"/>
                <a:cs typeface="Microsoft YaHei"/>
              </a:rPr>
              <a:t>#</a:t>
            </a:r>
            <a:endParaRPr sz="1150">
              <a:latin typeface="Microsoft YaHei"/>
              <a:cs typeface="Microsoft YaHei"/>
            </a:endParaRPr>
          </a:p>
          <a:p>
            <a:pPr marL="158115">
              <a:lnSpc>
                <a:spcPct val="100000"/>
              </a:lnSpc>
              <a:spcBef>
                <a:spcPts val="95"/>
              </a:spcBef>
            </a:pPr>
            <a:r>
              <a:rPr dirty="0" sz="1150" spc="509">
                <a:latin typeface="Microsoft YaHei"/>
                <a:cs typeface="Microsoft YaHei"/>
              </a:rPr>
              <a:t>ƒ</a:t>
            </a:r>
            <a:endParaRPr sz="1150">
              <a:latin typeface="Microsoft YaHei"/>
              <a:cs typeface="Microsoft YaHe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505361" y="3451213"/>
            <a:ext cx="6779259" cy="6396990"/>
            <a:chOff x="8505361" y="3451213"/>
            <a:chExt cx="6779259" cy="6396990"/>
          </a:xfrm>
        </p:grpSpPr>
        <p:pic>
          <p:nvPicPr>
            <p:cNvPr id="99" name="object 9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5361" y="8371882"/>
              <a:ext cx="2772161" cy="147602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5227398" y="6556242"/>
              <a:ext cx="50800" cy="49530"/>
            </a:xfrm>
            <a:custGeom>
              <a:avLst/>
              <a:gdLst/>
              <a:ahLst/>
              <a:cxnLst/>
              <a:rect l="l" t="t" r="r" b="b"/>
              <a:pathLst>
                <a:path w="50800" h="49529">
                  <a:moveTo>
                    <a:pt x="25368" y="0"/>
                  </a:moveTo>
                  <a:lnTo>
                    <a:pt x="15494" y="1934"/>
                  </a:lnTo>
                  <a:lnTo>
                    <a:pt x="7430" y="7209"/>
                  </a:lnTo>
                  <a:lnTo>
                    <a:pt x="1993" y="15034"/>
                  </a:lnTo>
                  <a:lnTo>
                    <a:pt x="0" y="24616"/>
                  </a:lnTo>
                  <a:lnTo>
                    <a:pt x="1993" y="34198"/>
                  </a:lnTo>
                  <a:lnTo>
                    <a:pt x="7430" y="42023"/>
                  </a:lnTo>
                  <a:lnTo>
                    <a:pt x="15494" y="47300"/>
                  </a:lnTo>
                  <a:lnTo>
                    <a:pt x="25368" y="49234"/>
                  </a:lnTo>
                  <a:lnTo>
                    <a:pt x="35243" y="47300"/>
                  </a:lnTo>
                  <a:lnTo>
                    <a:pt x="43307" y="42023"/>
                  </a:lnTo>
                  <a:lnTo>
                    <a:pt x="48744" y="34198"/>
                  </a:lnTo>
                  <a:lnTo>
                    <a:pt x="50737" y="24616"/>
                  </a:lnTo>
                  <a:lnTo>
                    <a:pt x="48744" y="15034"/>
                  </a:lnTo>
                  <a:lnTo>
                    <a:pt x="43307" y="7209"/>
                  </a:lnTo>
                  <a:lnTo>
                    <a:pt x="35243" y="1934"/>
                  </a:lnTo>
                  <a:lnTo>
                    <a:pt x="25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227398" y="6556242"/>
              <a:ext cx="50800" cy="49530"/>
            </a:xfrm>
            <a:custGeom>
              <a:avLst/>
              <a:gdLst/>
              <a:ahLst/>
              <a:cxnLst/>
              <a:rect l="l" t="t" r="r" b="b"/>
              <a:pathLst>
                <a:path w="50800" h="49529">
                  <a:moveTo>
                    <a:pt x="0" y="24617"/>
                  </a:moveTo>
                  <a:lnTo>
                    <a:pt x="1993" y="15035"/>
                  </a:lnTo>
                  <a:lnTo>
                    <a:pt x="7429" y="7210"/>
                  </a:lnTo>
                  <a:lnTo>
                    <a:pt x="15492" y="1934"/>
                  </a:lnTo>
                  <a:lnTo>
                    <a:pt x="25366" y="0"/>
                  </a:lnTo>
                  <a:lnTo>
                    <a:pt x="35239" y="1934"/>
                  </a:lnTo>
                  <a:lnTo>
                    <a:pt x="43302" y="7210"/>
                  </a:lnTo>
                  <a:lnTo>
                    <a:pt x="48738" y="15035"/>
                  </a:lnTo>
                  <a:lnTo>
                    <a:pt x="50732" y="24617"/>
                  </a:lnTo>
                  <a:lnTo>
                    <a:pt x="48738" y="34199"/>
                  </a:lnTo>
                  <a:lnTo>
                    <a:pt x="43302" y="42024"/>
                  </a:lnTo>
                  <a:lnTo>
                    <a:pt x="35239" y="47299"/>
                  </a:lnTo>
                  <a:lnTo>
                    <a:pt x="25366" y="49234"/>
                  </a:lnTo>
                  <a:lnTo>
                    <a:pt x="15492" y="47299"/>
                  </a:lnTo>
                  <a:lnTo>
                    <a:pt x="7429" y="42024"/>
                  </a:lnTo>
                  <a:lnTo>
                    <a:pt x="1993" y="34199"/>
                  </a:lnTo>
                  <a:lnTo>
                    <a:pt x="0" y="24617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1467769" y="3457495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25818" y="0"/>
                  </a:moveTo>
                  <a:lnTo>
                    <a:pt x="15769" y="1974"/>
                  </a:lnTo>
                  <a:lnTo>
                    <a:pt x="7562" y="7357"/>
                  </a:lnTo>
                  <a:lnTo>
                    <a:pt x="2029" y="15342"/>
                  </a:lnTo>
                  <a:lnTo>
                    <a:pt x="0" y="25120"/>
                  </a:lnTo>
                  <a:lnTo>
                    <a:pt x="2029" y="34897"/>
                  </a:lnTo>
                  <a:lnTo>
                    <a:pt x="7562" y="42881"/>
                  </a:lnTo>
                  <a:lnTo>
                    <a:pt x="15769" y="48264"/>
                  </a:lnTo>
                  <a:lnTo>
                    <a:pt x="25818" y="50238"/>
                  </a:lnTo>
                  <a:lnTo>
                    <a:pt x="35869" y="48264"/>
                  </a:lnTo>
                  <a:lnTo>
                    <a:pt x="44076" y="42881"/>
                  </a:lnTo>
                  <a:lnTo>
                    <a:pt x="49609" y="34897"/>
                  </a:lnTo>
                  <a:lnTo>
                    <a:pt x="51638" y="25120"/>
                  </a:lnTo>
                  <a:lnTo>
                    <a:pt x="49609" y="15342"/>
                  </a:lnTo>
                  <a:lnTo>
                    <a:pt x="44076" y="7357"/>
                  </a:lnTo>
                  <a:lnTo>
                    <a:pt x="35869" y="1974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1467769" y="3457495"/>
              <a:ext cx="52069" cy="50800"/>
            </a:xfrm>
            <a:custGeom>
              <a:avLst/>
              <a:gdLst/>
              <a:ahLst/>
              <a:cxnLst/>
              <a:rect l="l" t="t" r="r" b="b"/>
              <a:pathLst>
                <a:path w="52070" h="50800">
                  <a:moveTo>
                    <a:pt x="0" y="25119"/>
                  </a:moveTo>
                  <a:lnTo>
                    <a:pt x="2029" y="15342"/>
                  </a:lnTo>
                  <a:lnTo>
                    <a:pt x="7562" y="7357"/>
                  </a:lnTo>
                  <a:lnTo>
                    <a:pt x="15769" y="1974"/>
                  </a:lnTo>
                  <a:lnTo>
                    <a:pt x="25819" y="0"/>
                  </a:lnTo>
                  <a:lnTo>
                    <a:pt x="35869" y="1974"/>
                  </a:lnTo>
                  <a:lnTo>
                    <a:pt x="44076" y="7357"/>
                  </a:lnTo>
                  <a:lnTo>
                    <a:pt x="49609" y="15342"/>
                  </a:lnTo>
                  <a:lnTo>
                    <a:pt x="51638" y="25119"/>
                  </a:lnTo>
                  <a:lnTo>
                    <a:pt x="49609" y="34897"/>
                  </a:lnTo>
                  <a:lnTo>
                    <a:pt x="44076" y="42882"/>
                  </a:lnTo>
                  <a:lnTo>
                    <a:pt x="35869" y="48265"/>
                  </a:lnTo>
                  <a:lnTo>
                    <a:pt x="25819" y="50239"/>
                  </a:lnTo>
                  <a:lnTo>
                    <a:pt x="15769" y="48265"/>
                  </a:lnTo>
                  <a:lnTo>
                    <a:pt x="7562" y="42882"/>
                  </a:lnTo>
                  <a:lnTo>
                    <a:pt x="2029" y="34897"/>
                  </a:lnTo>
                  <a:lnTo>
                    <a:pt x="0" y="25119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3322216" y="3853380"/>
              <a:ext cx="12700" cy="849630"/>
            </a:xfrm>
            <a:custGeom>
              <a:avLst/>
              <a:gdLst/>
              <a:ahLst/>
              <a:cxnLst/>
              <a:rect l="l" t="t" r="r" b="b"/>
              <a:pathLst>
                <a:path w="12700" h="849629">
                  <a:moveTo>
                    <a:pt x="12682" y="0"/>
                  </a:moveTo>
                  <a:lnTo>
                    <a:pt x="0" y="849040"/>
                  </a:lnTo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3304101" y="4700410"/>
              <a:ext cx="52705" cy="49530"/>
            </a:xfrm>
            <a:custGeom>
              <a:avLst/>
              <a:gdLst/>
              <a:ahLst/>
              <a:cxnLst/>
              <a:rect l="l" t="t" r="r" b="b"/>
              <a:pathLst>
                <a:path w="52705" h="49529">
                  <a:moveTo>
                    <a:pt x="26273" y="0"/>
                  </a:moveTo>
                  <a:lnTo>
                    <a:pt x="16045" y="1934"/>
                  </a:lnTo>
                  <a:lnTo>
                    <a:pt x="7694" y="7210"/>
                  </a:lnTo>
                  <a:lnTo>
                    <a:pt x="2064" y="15035"/>
                  </a:lnTo>
                  <a:lnTo>
                    <a:pt x="0" y="24617"/>
                  </a:lnTo>
                  <a:lnTo>
                    <a:pt x="2064" y="34200"/>
                  </a:lnTo>
                  <a:lnTo>
                    <a:pt x="7694" y="42024"/>
                  </a:lnTo>
                  <a:lnTo>
                    <a:pt x="16045" y="47300"/>
                  </a:lnTo>
                  <a:lnTo>
                    <a:pt x="26273" y="49234"/>
                  </a:lnTo>
                  <a:lnTo>
                    <a:pt x="36496" y="47300"/>
                  </a:lnTo>
                  <a:lnTo>
                    <a:pt x="44847" y="42024"/>
                  </a:lnTo>
                  <a:lnTo>
                    <a:pt x="50480" y="34200"/>
                  </a:lnTo>
                  <a:lnTo>
                    <a:pt x="52547" y="24617"/>
                  </a:lnTo>
                  <a:lnTo>
                    <a:pt x="50480" y="15035"/>
                  </a:lnTo>
                  <a:lnTo>
                    <a:pt x="44847" y="7210"/>
                  </a:lnTo>
                  <a:lnTo>
                    <a:pt x="36496" y="1934"/>
                  </a:lnTo>
                  <a:lnTo>
                    <a:pt x="262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3304101" y="4700409"/>
              <a:ext cx="52705" cy="49530"/>
            </a:xfrm>
            <a:custGeom>
              <a:avLst/>
              <a:gdLst/>
              <a:ahLst/>
              <a:cxnLst/>
              <a:rect l="l" t="t" r="r" b="b"/>
              <a:pathLst>
                <a:path w="52705" h="49529">
                  <a:moveTo>
                    <a:pt x="0" y="24617"/>
                  </a:moveTo>
                  <a:lnTo>
                    <a:pt x="2064" y="15035"/>
                  </a:lnTo>
                  <a:lnTo>
                    <a:pt x="7694" y="7210"/>
                  </a:lnTo>
                  <a:lnTo>
                    <a:pt x="16045" y="1934"/>
                  </a:lnTo>
                  <a:lnTo>
                    <a:pt x="26272" y="0"/>
                  </a:lnTo>
                  <a:lnTo>
                    <a:pt x="36498" y="1934"/>
                  </a:lnTo>
                  <a:lnTo>
                    <a:pt x="44849" y="7210"/>
                  </a:lnTo>
                  <a:lnTo>
                    <a:pt x="50479" y="15035"/>
                  </a:lnTo>
                  <a:lnTo>
                    <a:pt x="52544" y="24617"/>
                  </a:lnTo>
                  <a:lnTo>
                    <a:pt x="50479" y="34199"/>
                  </a:lnTo>
                  <a:lnTo>
                    <a:pt x="44849" y="42024"/>
                  </a:lnTo>
                  <a:lnTo>
                    <a:pt x="36498" y="47299"/>
                  </a:lnTo>
                  <a:lnTo>
                    <a:pt x="26272" y="49234"/>
                  </a:lnTo>
                  <a:lnTo>
                    <a:pt x="16045" y="47299"/>
                  </a:lnTo>
                  <a:lnTo>
                    <a:pt x="7694" y="42024"/>
                  </a:lnTo>
                  <a:lnTo>
                    <a:pt x="2064" y="34199"/>
                  </a:lnTo>
                  <a:lnTo>
                    <a:pt x="0" y="24617"/>
                  </a:lnTo>
                  <a:close/>
                </a:path>
              </a:pathLst>
            </a:custGeom>
            <a:ln w="1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915289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大班课堂线上技术保障</a:t>
            </a:r>
            <a:r>
              <a:rPr dirty="0" spc="-5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–</a:t>
            </a:r>
            <a:r>
              <a:rPr dirty="0" spc="-55">
                <a:solidFill>
                  <a:srgbClr val="FFFFFF"/>
                </a:solidFill>
              </a:rPr>
              <a:t> </a:t>
            </a:r>
            <a:r>
              <a:rPr dirty="0"/>
              <a:t>问题诊断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54154" y="6228429"/>
            <a:ext cx="2259965" cy="405130"/>
            <a:chOff x="5754154" y="6228429"/>
            <a:chExt cx="2259965" cy="405130"/>
          </a:xfrm>
        </p:grpSpPr>
        <p:sp>
          <p:nvSpPr>
            <p:cNvPr id="4" name="object 4"/>
            <p:cNvSpPr/>
            <p:nvPr/>
          </p:nvSpPr>
          <p:spPr>
            <a:xfrm>
              <a:off x="5758599" y="6425441"/>
              <a:ext cx="668020" cy="10160"/>
            </a:xfrm>
            <a:custGeom>
              <a:avLst/>
              <a:gdLst/>
              <a:ahLst/>
              <a:cxnLst/>
              <a:rect l="l" t="t" r="r" b="b"/>
              <a:pathLst>
                <a:path w="668020" h="10160">
                  <a:moveTo>
                    <a:pt x="0" y="0"/>
                  </a:moveTo>
                  <a:lnTo>
                    <a:pt x="0" y="9766"/>
                  </a:lnTo>
                  <a:lnTo>
                    <a:pt x="667749" y="9766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26349" y="6408816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39">
                  <a:moveTo>
                    <a:pt x="0" y="0"/>
                  </a:moveTo>
                  <a:lnTo>
                    <a:pt x="0" y="52783"/>
                  </a:lnTo>
                  <a:lnTo>
                    <a:pt x="70376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26349" y="6408817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39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15154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923700" y="0"/>
                  </a:moveTo>
                  <a:lnTo>
                    <a:pt x="43985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5" y="395871"/>
                  </a:lnTo>
                  <a:lnTo>
                    <a:pt x="923700" y="395871"/>
                  </a:lnTo>
                  <a:lnTo>
                    <a:pt x="940821" y="392414"/>
                  </a:lnTo>
                  <a:lnTo>
                    <a:pt x="954802" y="382987"/>
                  </a:lnTo>
                  <a:lnTo>
                    <a:pt x="964229" y="369006"/>
                  </a:lnTo>
                  <a:lnTo>
                    <a:pt x="967685" y="351885"/>
                  </a:lnTo>
                  <a:lnTo>
                    <a:pt x="967685" y="43985"/>
                  </a:lnTo>
                  <a:lnTo>
                    <a:pt x="964229" y="26864"/>
                  </a:lnTo>
                  <a:lnTo>
                    <a:pt x="954802" y="12883"/>
                  </a:lnTo>
                  <a:lnTo>
                    <a:pt x="940821" y="3456"/>
                  </a:lnTo>
                  <a:lnTo>
                    <a:pt x="92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15154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71708" y="6425441"/>
              <a:ext cx="667385" cy="10160"/>
            </a:xfrm>
            <a:custGeom>
              <a:avLst/>
              <a:gdLst/>
              <a:ahLst/>
              <a:cxnLst/>
              <a:rect l="l" t="t" r="r" b="b"/>
              <a:pathLst>
                <a:path w="667384" h="10160">
                  <a:moveTo>
                    <a:pt x="0" y="0"/>
                  </a:moveTo>
                  <a:lnTo>
                    <a:pt x="0" y="9766"/>
                  </a:lnTo>
                  <a:lnTo>
                    <a:pt x="667340" y="9766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939050" y="6408816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0" y="0"/>
                  </a:moveTo>
                  <a:lnTo>
                    <a:pt x="0" y="52783"/>
                  </a:lnTo>
                  <a:lnTo>
                    <a:pt x="70376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39049" y="6408817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15154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923700" y="0"/>
                  </a:moveTo>
                  <a:lnTo>
                    <a:pt x="43985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5" y="395871"/>
                  </a:lnTo>
                  <a:lnTo>
                    <a:pt x="923700" y="395871"/>
                  </a:lnTo>
                  <a:lnTo>
                    <a:pt x="940821" y="392414"/>
                  </a:lnTo>
                  <a:lnTo>
                    <a:pt x="954802" y="382987"/>
                  </a:lnTo>
                  <a:lnTo>
                    <a:pt x="964229" y="369006"/>
                  </a:lnTo>
                  <a:lnTo>
                    <a:pt x="967685" y="351885"/>
                  </a:lnTo>
                  <a:lnTo>
                    <a:pt x="967685" y="43985"/>
                  </a:lnTo>
                  <a:lnTo>
                    <a:pt x="964229" y="26864"/>
                  </a:lnTo>
                  <a:lnTo>
                    <a:pt x="954802" y="12883"/>
                  </a:lnTo>
                  <a:lnTo>
                    <a:pt x="940821" y="3456"/>
                  </a:lnTo>
                  <a:lnTo>
                    <a:pt x="92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15154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701315" y="6325739"/>
            <a:ext cx="58864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Unicode MS"/>
                <a:cs typeface="Arial Unicode MS"/>
              </a:rPr>
              <a:t>ᵞ</a:t>
            </a:r>
            <a:r>
              <a:rPr dirty="0" sz="1100" spc="-915">
                <a:latin typeface="Arial Unicode MS"/>
                <a:cs typeface="Arial Unicode MS"/>
              </a:rPr>
              <a:t>౮</a:t>
            </a:r>
            <a:r>
              <a:rPr dirty="0" sz="1100" spc="-10">
                <a:latin typeface="Arial Unicode MS"/>
                <a:cs typeface="Arial Unicode MS"/>
              </a:rPr>
              <a:t>ၥ</a:t>
            </a:r>
            <a:r>
              <a:rPr dirty="0" sz="1100" spc="-1090">
                <a:latin typeface="Arial Unicode MS"/>
                <a:cs typeface="Arial Unicode MS"/>
              </a:rPr>
              <a:t>ࢧ</a:t>
            </a:r>
            <a:r>
              <a:rPr dirty="0" sz="1100" spc="-10">
                <a:latin typeface="Arial Unicode MS"/>
                <a:cs typeface="Arial Unicode MS"/>
              </a:rPr>
              <a:t>ᦶ</a:t>
            </a:r>
            <a:r>
              <a:rPr dirty="0" sz="1100" spc="505">
                <a:latin typeface="Arial Unicode MS"/>
                <a:cs typeface="Arial Unicode MS"/>
              </a:rPr>
              <a:t>୭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23817" y="6228429"/>
            <a:ext cx="976630" cy="405130"/>
            <a:chOff x="8023817" y="6228429"/>
            <a:chExt cx="976630" cy="405130"/>
          </a:xfrm>
        </p:grpSpPr>
        <p:sp>
          <p:nvSpPr>
            <p:cNvPr id="16" name="object 16"/>
            <p:cNvSpPr/>
            <p:nvPr/>
          </p:nvSpPr>
          <p:spPr>
            <a:xfrm>
              <a:off x="8028262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923700" y="0"/>
                  </a:moveTo>
                  <a:lnTo>
                    <a:pt x="43985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5" y="395871"/>
                  </a:lnTo>
                  <a:lnTo>
                    <a:pt x="923700" y="395871"/>
                  </a:lnTo>
                  <a:lnTo>
                    <a:pt x="940821" y="392414"/>
                  </a:lnTo>
                  <a:lnTo>
                    <a:pt x="954802" y="382987"/>
                  </a:lnTo>
                  <a:lnTo>
                    <a:pt x="964229" y="369006"/>
                  </a:lnTo>
                  <a:lnTo>
                    <a:pt x="967685" y="351885"/>
                  </a:lnTo>
                  <a:lnTo>
                    <a:pt x="967685" y="43985"/>
                  </a:lnTo>
                  <a:lnTo>
                    <a:pt x="964229" y="26864"/>
                  </a:lnTo>
                  <a:lnTo>
                    <a:pt x="954802" y="12883"/>
                  </a:lnTo>
                  <a:lnTo>
                    <a:pt x="940821" y="3456"/>
                  </a:lnTo>
                  <a:lnTo>
                    <a:pt x="92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028262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356529" y="6323980"/>
            <a:ext cx="3073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Unicode MS"/>
                <a:cs typeface="Arial Unicode MS"/>
              </a:rPr>
              <a:t>୏ݎ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5642" y="6228429"/>
            <a:ext cx="1231900" cy="405130"/>
            <a:chOff x="4865642" y="6228429"/>
            <a:chExt cx="1231900" cy="405130"/>
          </a:xfrm>
        </p:grpSpPr>
        <p:sp>
          <p:nvSpPr>
            <p:cNvPr id="20" name="object 20"/>
            <p:cNvSpPr/>
            <p:nvPr/>
          </p:nvSpPr>
          <p:spPr>
            <a:xfrm>
              <a:off x="5002045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39" h="396240">
                  <a:moveTo>
                    <a:pt x="923699" y="0"/>
                  </a:moveTo>
                  <a:lnTo>
                    <a:pt x="43985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5" y="395871"/>
                  </a:lnTo>
                  <a:lnTo>
                    <a:pt x="923699" y="395871"/>
                  </a:lnTo>
                  <a:lnTo>
                    <a:pt x="940820" y="392414"/>
                  </a:lnTo>
                  <a:lnTo>
                    <a:pt x="954802" y="382987"/>
                  </a:lnTo>
                  <a:lnTo>
                    <a:pt x="964229" y="369006"/>
                  </a:lnTo>
                  <a:lnTo>
                    <a:pt x="967685" y="351885"/>
                  </a:lnTo>
                  <a:lnTo>
                    <a:pt x="967685" y="43985"/>
                  </a:lnTo>
                  <a:lnTo>
                    <a:pt x="964229" y="26864"/>
                  </a:lnTo>
                  <a:lnTo>
                    <a:pt x="954802" y="12883"/>
                  </a:lnTo>
                  <a:lnTo>
                    <a:pt x="940820" y="3456"/>
                  </a:lnTo>
                  <a:lnTo>
                    <a:pt x="923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02044" y="6232874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39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70087" y="6232874"/>
              <a:ext cx="1223010" cy="396240"/>
            </a:xfrm>
            <a:custGeom>
              <a:avLst/>
              <a:gdLst/>
              <a:ahLst/>
              <a:cxnLst/>
              <a:rect l="l" t="t" r="r" b="b"/>
              <a:pathLst>
                <a:path w="1223010" h="396240">
                  <a:moveTo>
                    <a:pt x="1178817" y="0"/>
                  </a:moveTo>
                  <a:lnTo>
                    <a:pt x="43986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6" y="395871"/>
                  </a:lnTo>
                  <a:lnTo>
                    <a:pt x="1178817" y="395871"/>
                  </a:lnTo>
                  <a:lnTo>
                    <a:pt x="1195939" y="392414"/>
                  </a:lnTo>
                  <a:lnTo>
                    <a:pt x="1209920" y="382987"/>
                  </a:lnTo>
                  <a:lnTo>
                    <a:pt x="1219347" y="369006"/>
                  </a:lnTo>
                  <a:lnTo>
                    <a:pt x="1222804" y="351885"/>
                  </a:lnTo>
                  <a:lnTo>
                    <a:pt x="1222804" y="43985"/>
                  </a:lnTo>
                  <a:lnTo>
                    <a:pt x="1219347" y="26864"/>
                  </a:lnTo>
                  <a:lnTo>
                    <a:pt x="1209920" y="12883"/>
                  </a:lnTo>
                  <a:lnTo>
                    <a:pt x="1195939" y="3456"/>
                  </a:lnTo>
                  <a:lnTo>
                    <a:pt x="1178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70087" y="6232874"/>
              <a:ext cx="1223010" cy="396240"/>
            </a:xfrm>
            <a:custGeom>
              <a:avLst/>
              <a:gdLst/>
              <a:ahLst/>
              <a:cxnLst/>
              <a:rect l="l" t="t" r="r" b="b"/>
              <a:pathLst>
                <a:path w="1223010" h="396240">
                  <a:moveTo>
                    <a:pt x="43985" y="0"/>
                  </a:moveTo>
                  <a:lnTo>
                    <a:pt x="1178817" y="0"/>
                  </a:lnTo>
                  <a:lnTo>
                    <a:pt x="1195938" y="3456"/>
                  </a:lnTo>
                  <a:lnTo>
                    <a:pt x="1209920" y="12883"/>
                  </a:lnTo>
                  <a:lnTo>
                    <a:pt x="1219346" y="26864"/>
                  </a:lnTo>
                  <a:lnTo>
                    <a:pt x="1222803" y="43985"/>
                  </a:lnTo>
                  <a:lnTo>
                    <a:pt x="1222803" y="351885"/>
                  </a:lnTo>
                  <a:lnTo>
                    <a:pt x="1219346" y="369006"/>
                  </a:lnTo>
                  <a:lnTo>
                    <a:pt x="1209920" y="382988"/>
                  </a:lnTo>
                  <a:lnTo>
                    <a:pt x="1195938" y="392414"/>
                  </a:lnTo>
                  <a:lnTo>
                    <a:pt x="1178817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186354" y="6325739"/>
            <a:ext cx="59182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20">
                <a:latin typeface="Arial Unicode MS"/>
                <a:cs typeface="Arial Unicode MS"/>
              </a:rPr>
              <a:t>ದ</a:t>
            </a:r>
            <a:r>
              <a:rPr dirty="0" sz="1100" spc="615">
                <a:latin typeface="Arial Unicode MS"/>
                <a:cs typeface="Arial Unicode MS"/>
              </a:rPr>
              <a:t>ړ</a:t>
            </a:r>
            <a:r>
              <a:rPr dirty="0" sz="1100" spc="-1080">
                <a:latin typeface="Arial Unicode MS"/>
                <a:cs typeface="Arial Unicode MS"/>
              </a:rPr>
              <a:t>๞</a:t>
            </a:r>
            <a:r>
              <a:rPr dirty="0" sz="1100" spc="-25">
                <a:latin typeface="Arial Unicode MS"/>
                <a:cs typeface="Arial Unicode MS"/>
              </a:rPr>
              <a:t>ඪ</a:t>
            </a:r>
            <a:r>
              <a:rPr dirty="0" sz="1100" spc="-595">
                <a:latin typeface="Arial Unicode MS"/>
                <a:cs typeface="Arial Unicode MS"/>
              </a:rPr>
              <a:t>ਮ</a:t>
            </a:r>
            <a:r>
              <a:rPr dirty="0" sz="1100" spc="-25">
                <a:latin typeface="Arial Unicode MS"/>
                <a:cs typeface="Arial Unicode MS"/>
              </a:rPr>
              <a:t>୏</a:t>
            </a:r>
            <a:r>
              <a:rPr dirty="0" sz="1100" spc="-635">
                <a:latin typeface="Arial Unicode MS"/>
                <a:cs typeface="Arial Unicode MS"/>
              </a:rPr>
              <a:t>๐</a:t>
            </a:r>
            <a:r>
              <a:rPr dirty="0" sz="1100" spc="5">
                <a:latin typeface="Arial Unicode MS"/>
                <a:cs typeface="Arial Unicode MS"/>
              </a:rPr>
              <a:t>ݎ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03276" y="8286960"/>
            <a:ext cx="2081530" cy="405130"/>
            <a:chOff x="6003276" y="8286960"/>
            <a:chExt cx="2081530" cy="405130"/>
          </a:xfrm>
        </p:grpSpPr>
        <p:sp>
          <p:nvSpPr>
            <p:cNvPr id="26" name="object 26"/>
            <p:cNvSpPr/>
            <p:nvPr/>
          </p:nvSpPr>
          <p:spPr>
            <a:xfrm>
              <a:off x="6007721" y="849374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 h="0">
                  <a:moveTo>
                    <a:pt x="0" y="0"/>
                  </a:moveTo>
                  <a:lnTo>
                    <a:pt x="87971" y="0"/>
                  </a:lnTo>
                  <a:lnTo>
                    <a:pt x="410548" y="0"/>
                  </a:lnTo>
                  <a:lnTo>
                    <a:pt x="454534" y="0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62255" y="846734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40">
                  <a:moveTo>
                    <a:pt x="0" y="0"/>
                  </a:moveTo>
                  <a:lnTo>
                    <a:pt x="0" y="52783"/>
                  </a:lnTo>
                  <a:lnTo>
                    <a:pt x="70378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62256" y="846734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40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342085" y="8483973"/>
              <a:ext cx="667385" cy="10160"/>
            </a:xfrm>
            <a:custGeom>
              <a:avLst/>
              <a:gdLst/>
              <a:ahLst/>
              <a:cxnLst/>
              <a:rect l="l" t="t" r="r" b="b"/>
              <a:pathLst>
                <a:path w="667384" h="10159">
                  <a:moveTo>
                    <a:pt x="0" y="0"/>
                  </a:moveTo>
                  <a:lnTo>
                    <a:pt x="0" y="9766"/>
                  </a:lnTo>
                  <a:lnTo>
                    <a:pt x="667340" y="9766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09427" y="846734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40">
                  <a:moveTo>
                    <a:pt x="0" y="0"/>
                  </a:moveTo>
                  <a:lnTo>
                    <a:pt x="0" y="52783"/>
                  </a:lnTo>
                  <a:lnTo>
                    <a:pt x="70376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009426" y="846734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40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550343" y="8291406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923700" y="0"/>
                  </a:moveTo>
                  <a:lnTo>
                    <a:pt x="43985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5" y="395871"/>
                  </a:lnTo>
                  <a:lnTo>
                    <a:pt x="923700" y="395871"/>
                  </a:lnTo>
                  <a:lnTo>
                    <a:pt x="940821" y="392414"/>
                  </a:lnTo>
                  <a:lnTo>
                    <a:pt x="954802" y="382987"/>
                  </a:lnTo>
                  <a:lnTo>
                    <a:pt x="964229" y="369006"/>
                  </a:lnTo>
                  <a:lnTo>
                    <a:pt x="967685" y="351885"/>
                  </a:lnTo>
                  <a:lnTo>
                    <a:pt x="967685" y="43985"/>
                  </a:lnTo>
                  <a:lnTo>
                    <a:pt x="964229" y="26864"/>
                  </a:lnTo>
                  <a:lnTo>
                    <a:pt x="954802" y="12883"/>
                  </a:lnTo>
                  <a:lnTo>
                    <a:pt x="940821" y="3456"/>
                  </a:lnTo>
                  <a:lnTo>
                    <a:pt x="92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550342" y="8291405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879735" y="8384271"/>
            <a:ext cx="3073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Unicode MS"/>
                <a:cs typeface="Arial Unicode MS"/>
              </a:rPr>
              <a:t>ၥᦶ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094195" y="8286960"/>
            <a:ext cx="976630" cy="405130"/>
            <a:chOff x="8094195" y="8286960"/>
            <a:chExt cx="976630" cy="405130"/>
          </a:xfrm>
        </p:grpSpPr>
        <p:sp>
          <p:nvSpPr>
            <p:cNvPr id="36" name="object 36"/>
            <p:cNvSpPr/>
            <p:nvPr/>
          </p:nvSpPr>
          <p:spPr>
            <a:xfrm>
              <a:off x="8098639" y="8291406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923700" y="0"/>
                  </a:moveTo>
                  <a:lnTo>
                    <a:pt x="43986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6" y="395871"/>
                  </a:lnTo>
                  <a:lnTo>
                    <a:pt x="923700" y="395871"/>
                  </a:lnTo>
                  <a:lnTo>
                    <a:pt x="940821" y="392414"/>
                  </a:lnTo>
                  <a:lnTo>
                    <a:pt x="954803" y="382987"/>
                  </a:lnTo>
                  <a:lnTo>
                    <a:pt x="964230" y="369006"/>
                  </a:lnTo>
                  <a:lnTo>
                    <a:pt x="967686" y="351885"/>
                  </a:lnTo>
                  <a:lnTo>
                    <a:pt x="967686" y="43985"/>
                  </a:lnTo>
                  <a:lnTo>
                    <a:pt x="964230" y="26864"/>
                  </a:lnTo>
                  <a:lnTo>
                    <a:pt x="954803" y="12883"/>
                  </a:lnTo>
                  <a:lnTo>
                    <a:pt x="940821" y="3456"/>
                  </a:lnTo>
                  <a:lnTo>
                    <a:pt x="92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098640" y="8291405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40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8426907" y="8382511"/>
            <a:ext cx="3073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Unicode MS"/>
                <a:cs typeface="Arial Unicode MS"/>
              </a:rPr>
              <a:t>୏ݎ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10928" y="5920575"/>
            <a:ext cx="5126990" cy="1135380"/>
            <a:chOff x="3510928" y="5920575"/>
            <a:chExt cx="5126990" cy="1135380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0928" y="5920575"/>
              <a:ext cx="622469" cy="62246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133398" y="6232874"/>
              <a:ext cx="650875" cy="202565"/>
            </a:xfrm>
            <a:custGeom>
              <a:avLst/>
              <a:gdLst/>
              <a:ahLst/>
              <a:cxnLst/>
              <a:rect l="l" t="t" r="r" b="b"/>
              <a:pathLst>
                <a:path w="650875" h="202564">
                  <a:moveTo>
                    <a:pt x="0" y="0"/>
                  </a:moveTo>
                  <a:lnTo>
                    <a:pt x="349614" y="0"/>
                  </a:lnTo>
                  <a:lnTo>
                    <a:pt x="349614" y="202334"/>
                  </a:lnTo>
                  <a:lnTo>
                    <a:pt x="650668" y="202334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84068" y="6408816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39">
                  <a:moveTo>
                    <a:pt x="0" y="0"/>
                  </a:moveTo>
                  <a:lnTo>
                    <a:pt x="0" y="52783"/>
                  </a:lnTo>
                  <a:lnTo>
                    <a:pt x="70376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784067" y="6408816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39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424307" y="6646339"/>
              <a:ext cx="3209290" cy="405130"/>
            </a:xfrm>
            <a:custGeom>
              <a:avLst/>
              <a:gdLst/>
              <a:ahLst/>
              <a:cxnLst/>
              <a:rect l="l" t="t" r="r" b="b"/>
              <a:pathLst>
                <a:path w="3209290" h="405129">
                  <a:moveTo>
                    <a:pt x="3208888" y="0"/>
                  </a:moveTo>
                  <a:lnTo>
                    <a:pt x="3193363" y="0"/>
                  </a:lnTo>
                  <a:lnTo>
                    <a:pt x="3193363" y="404668"/>
                  </a:lnTo>
                  <a:lnTo>
                    <a:pt x="0" y="404668"/>
                  </a:lnTo>
                  <a:lnTo>
                    <a:pt x="0" y="77104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397916" y="6653067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6"/>
                  </a:lnTo>
                  <a:lnTo>
                    <a:pt x="52783" y="70376"/>
                  </a:lnTo>
                  <a:lnTo>
                    <a:pt x="26391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397916" y="6653067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7"/>
                  </a:lnTo>
                  <a:lnTo>
                    <a:pt x="52782" y="70377"/>
                  </a:lnTo>
                  <a:lnTo>
                    <a:pt x="26391" y="0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4788915" y="5213889"/>
            <a:ext cx="4442460" cy="3886835"/>
            <a:chOff x="4788915" y="5213889"/>
            <a:chExt cx="4442460" cy="3886835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915" y="7881698"/>
              <a:ext cx="1218806" cy="121880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202681" y="5226272"/>
              <a:ext cx="16510" cy="2642870"/>
            </a:xfrm>
            <a:custGeom>
              <a:avLst/>
              <a:gdLst/>
              <a:ahLst/>
              <a:cxnLst/>
              <a:rect l="l" t="t" r="r" b="b"/>
              <a:pathLst>
                <a:path w="16509" h="2642870">
                  <a:moveTo>
                    <a:pt x="7969" y="-4398"/>
                  </a:moveTo>
                  <a:lnTo>
                    <a:pt x="7969" y="2647268"/>
                  </a:lnTo>
                </a:path>
              </a:pathLst>
            </a:custGeom>
            <a:ln w="24736">
              <a:solidFill>
                <a:srgbClr val="7F7F7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824404" y="569054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 h="0">
                  <a:moveTo>
                    <a:pt x="0" y="0"/>
                  </a:moveTo>
                  <a:lnTo>
                    <a:pt x="310654" y="0"/>
                  </a:lnTo>
                </a:path>
              </a:pathLst>
            </a:custGeom>
            <a:ln w="10484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130617" y="5665001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84" y="0"/>
                  </a:moveTo>
                  <a:lnTo>
                    <a:pt x="0" y="52782"/>
                  </a:lnTo>
                  <a:lnTo>
                    <a:pt x="70419" y="2650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100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130616" y="5665000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70420" y="26504"/>
                  </a:moveTo>
                  <a:lnTo>
                    <a:pt x="85" y="0"/>
                  </a:lnTo>
                  <a:lnTo>
                    <a:pt x="0" y="52782"/>
                  </a:lnTo>
                  <a:lnTo>
                    <a:pt x="70420" y="26504"/>
                  </a:lnTo>
                  <a:close/>
                </a:path>
              </a:pathLst>
            </a:custGeom>
            <a:ln w="8797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8008858" y="5658915"/>
            <a:ext cx="234950" cy="61594"/>
            <a:chOff x="8008858" y="5658915"/>
            <a:chExt cx="234950" cy="61594"/>
          </a:xfrm>
        </p:grpSpPr>
        <p:sp>
          <p:nvSpPr>
            <p:cNvPr id="54" name="object 54"/>
            <p:cNvSpPr/>
            <p:nvPr/>
          </p:nvSpPr>
          <p:spPr>
            <a:xfrm>
              <a:off x="8079235" y="5690548"/>
              <a:ext cx="165100" cy="0"/>
            </a:xfrm>
            <a:custGeom>
              <a:avLst/>
              <a:gdLst/>
              <a:ahLst/>
              <a:cxnLst/>
              <a:rect l="l" t="t" r="r" b="b"/>
              <a:pathLst>
                <a:path w="165100" h="0">
                  <a:moveTo>
                    <a:pt x="0" y="0"/>
                  </a:moveTo>
                  <a:lnTo>
                    <a:pt x="164557" y="0"/>
                  </a:lnTo>
                </a:path>
              </a:pathLst>
            </a:custGeom>
            <a:ln w="10484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013256" y="5663313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70419" y="0"/>
                  </a:moveTo>
                  <a:lnTo>
                    <a:pt x="0" y="26277"/>
                  </a:lnTo>
                  <a:lnTo>
                    <a:pt x="70334" y="52783"/>
                  </a:lnTo>
                  <a:lnTo>
                    <a:pt x="70419" y="0"/>
                  </a:lnTo>
                  <a:close/>
                </a:path>
              </a:pathLst>
            </a:custGeom>
            <a:solidFill>
              <a:srgbClr val="B100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013257" y="5663313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39">
                  <a:moveTo>
                    <a:pt x="0" y="26277"/>
                  </a:moveTo>
                  <a:lnTo>
                    <a:pt x="70334" y="52782"/>
                  </a:lnTo>
                  <a:lnTo>
                    <a:pt x="70419" y="0"/>
                  </a:lnTo>
                  <a:lnTo>
                    <a:pt x="0" y="26277"/>
                  </a:lnTo>
                  <a:close/>
                </a:path>
              </a:pathLst>
            </a:custGeom>
            <a:ln w="8797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8243792" y="5559893"/>
            <a:ext cx="581025" cy="264160"/>
          </a:xfrm>
          <a:prstGeom prst="rect">
            <a:avLst/>
          </a:prstGeom>
          <a:solidFill>
            <a:srgbClr val="F26077"/>
          </a:solidFill>
        </p:spPr>
        <p:txBody>
          <a:bodyPr wrap="square" lIns="0" tIns="5397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425"/>
              </a:spcBef>
            </a:pPr>
            <a:r>
              <a:rPr dirty="0" sz="950" spc="370">
                <a:latin typeface="Arial Unicode MS"/>
                <a:cs typeface="Arial Unicode MS"/>
              </a:rPr>
              <a:t>ਧ֖ᴤྦྷ</a:t>
            </a:r>
            <a:endParaRPr sz="950">
              <a:latin typeface="Arial Unicode MS"/>
              <a:cs typeface="Arial Unicode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035836" y="8286960"/>
            <a:ext cx="1223010" cy="405130"/>
            <a:chOff x="3035836" y="8286960"/>
            <a:chExt cx="1223010" cy="405130"/>
          </a:xfrm>
        </p:grpSpPr>
        <p:sp>
          <p:nvSpPr>
            <p:cNvPr id="59" name="object 59"/>
            <p:cNvSpPr/>
            <p:nvPr/>
          </p:nvSpPr>
          <p:spPr>
            <a:xfrm>
              <a:off x="3172238" y="8291406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39" h="396240">
                  <a:moveTo>
                    <a:pt x="923700" y="0"/>
                  </a:moveTo>
                  <a:lnTo>
                    <a:pt x="43986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6" y="395871"/>
                  </a:lnTo>
                  <a:lnTo>
                    <a:pt x="923700" y="395871"/>
                  </a:lnTo>
                  <a:lnTo>
                    <a:pt x="940822" y="392414"/>
                  </a:lnTo>
                  <a:lnTo>
                    <a:pt x="954803" y="382987"/>
                  </a:lnTo>
                  <a:lnTo>
                    <a:pt x="964230" y="369006"/>
                  </a:lnTo>
                  <a:lnTo>
                    <a:pt x="967686" y="351885"/>
                  </a:lnTo>
                  <a:lnTo>
                    <a:pt x="967686" y="43985"/>
                  </a:lnTo>
                  <a:lnTo>
                    <a:pt x="964230" y="26864"/>
                  </a:lnTo>
                  <a:lnTo>
                    <a:pt x="954803" y="12883"/>
                  </a:lnTo>
                  <a:lnTo>
                    <a:pt x="940822" y="3456"/>
                  </a:lnTo>
                  <a:lnTo>
                    <a:pt x="92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72238" y="8291405"/>
              <a:ext cx="967740" cy="396240"/>
            </a:xfrm>
            <a:custGeom>
              <a:avLst/>
              <a:gdLst/>
              <a:ahLst/>
              <a:cxnLst/>
              <a:rect l="l" t="t" r="r" b="b"/>
              <a:pathLst>
                <a:path w="967739" h="396240">
                  <a:moveTo>
                    <a:pt x="43985" y="0"/>
                  </a:moveTo>
                  <a:lnTo>
                    <a:pt x="923700" y="0"/>
                  </a:lnTo>
                  <a:lnTo>
                    <a:pt x="940821" y="3456"/>
                  </a:lnTo>
                  <a:lnTo>
                    <a:pt x="954802" y="12883"/>
                  </a:lnTo>
                  <a:lnTo>
                    <a:pt x="964229" y="26864"/>
                  </a:lnTo>
                  <a:lnTo>
                    <a:pt x="967686" y="43985"/>
                  </a:lnTo>
                  <a:lnTo>
                    <a:pt x="967686" y="351885"/>
                  </a:lnTo>
                  <a:lnTo>
                    <a:pt x="964229" y="369006"/>
                  </a:lnTo>
                  <a:lnTo>
                    <a:pt x="954802" y="382988"/>
                  </a:lnTo>
                  <a:lnTo>
                    <a:pt x="940821" y="392414"/>
                  </a:lnTo>
                  <a:lnTo>
                    <a:pt x="92370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040281" y="8291406"/>
              <a:ext cx="1214120" cy="396240"/>
            </a:xfrm>
            <a:custGeom>
              <a:avLst/>
              <a:gdLst/>
              <a:ahLst/>
              <a:cxnLst/>
              <a:rect l="l" t="t" r="r" b="b"/>
              <a:pathLst>
                <a:path w="1214120" h="396240">
                  <a:moveTo>
                    <a:pt x="1170020" y="0"/>
                  </a:moveTo>
                  <a:lnTo>
                    <a:pt x="43986" y="0"/>
                  </a:lnTo>
                  <a:lnTo>
                    <a:pt x="26864" y="3456"/>
                  </a:lnTo>
                  <a:lnTo>
                    <a:pt x="12883" y="12883"/>
                  </a:lnTo>
                  <a:lnTo>
                    <a:pt x="3456" y="26864"/>
                  </a:lnTo>
                  <a:lnTo>
                    <a:pt x="0" y="43985"/>
                  </a:lnTo>
                  <a:lnTo>
                    <a:pt x="0" y="351885"/>
                  </a:lnTo>
                  <a:lnTo>
                    <a:pt x="3456" y="369006"/>
                  </a:lnTo>
                  <a:lnTo>
                    <a:pt x="12883" y="382987"/>
                  </a:lnTo>
                  <a:lnTo>
                    <a:pt x="26864" y="392414"/>
                  </a:lnTo>
                  <a:lnTo>
                    <a:pt x="43986" y="395871"/>
                  </a:lnTo>
                  <a:lnTo>
                    <a:pt x="1170020" y="395871"/>
                  </a:lnTo>
                  <a:lnTo>
                    <a:pt x="1187141" y="392414"/>
                  </a:lnTo>
                  <a:lnTo>
                    <a:pt x="1201123" y="382987"/>
                  </a:lnTo>
                  <a:lnTo>
                    <a:pt x="1210549" y="369006"/>
                  </a:lnTo>
                  <a:lnTo>
                    <a:pt x="1214006" y="351885"/>
                  </a:lnTo>
                  <a:lnTo>
                    <a:pt x="1214006" y="43985"/>
                  </a:lnTo>
                  <a:lnTo>
                    <a:pt x="1210549" y="26864"/>
                  </a:lnTo>
                  <a:lnTo>
                    <a:pt x="1201123" y="12883"/>
                  </a:lnTo>
                  <a:lnTo>
                    <a:pt x="1187141" y="3456"/>
                  </a:lnTo>
                  <a:lnTo>
                    <a:pt x="1170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040281" y="8291405"/>
              <a:ext cx="1214120" cy="396240"/>
            </a:xfrm>
            <a:custGeom>
              <a:avLst/>
              <a:gdLst/>
              <a:ahLst/>
              <a:cxnLst/>
              <a:rect l="l" t="t" r="r" b="b"/>
              <a:pathLst>
                <a:path w="1214120" h="396240">
                  <a:moveTo>
                    <a:pt x="43985" y="0"/>
                  </a:moveTo>
                  <a:lnTo>
                    <a:pt x="1170020" y="0"/>
                  </a:lnTo>
                  <a:lnTo>
                    <a:pt x="1187141" y="3456"/>
                  </a:lnTo>
                  <a:lnTo>
                    <a:pt x="1201122" y="12883"/>
                  </a:lnTo>
                  <a:lnTo>
                    <a:pt x="1210549" y="26864"/>
                  </a:lnTo>
                  <a:lnTo>
                    <a:pt x="1214006" y="43985"/>
                  </a:lnTo>
                  <a:lnTo>
                    <a:pt x="1214006" y="351885"/>
                  </a:lnTo>
                  <a:lnTo>
                    <a:pt x="1210549" y="369006"/>
                  </a:lnTo>
                  <a:lnTo>
                    <a:pt x="1201122" y="382988"/>
                  </a:lnTo>
                  <a:lnTo>
                    <a:pt x="1187141" y="392414"/>
                  </a:lnTo>
                  <a:lnTo>
                    <a:pt x="1170020" y="395871"/>
                  </a:lnTo>
                  <a:lnTo>
                    <a:pt x="43985" y="395871"/>
                  </a:lnTo>
                  <a:lnTo>
                    <a:pt x="26864" y="392414"/>
                  </a:lnTo>
                  <a:lnTo>
                    <a:pt x="12883" y="382988"/>
                  </a:lnTo>
                  <a:lnTo>
                    <a:pt x="3456" y="369006"/>
                  </a:lnTo>
                  <a:lnTo>
                    <a:pt x="0" y="351885"/>
                  </a:lnTo>
                  <a:lnTo>
                    <a:pt x="0" y="43985"/>
                  </a:lnTo>
                  <a:lnTo>
                    <a:pt x="3456" y="26864"/>
                  </a:lnTo>
                  <a:lnTo>
                    <a:pt x="12883" y="12883"/>
                  </a:lnTo>
                  <a:lnTo>
                    <a:pt x="26864" y="3456"/>
                  </a:lnTo>
                  <a:lnTo>
                    <a:pt x="43985" y="0"/>
                  </a:lnTo>
                  <a:close/>
                </a:path>
              </a:pathLst>
            </a:custGeom>
            <a:ln w="8797">
              <a:solidFill>
                <a:srgbClr val="289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3352004" y="8386030"/>
            <a:ext cx="59182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20">
                <a:latin typeface="Arial Unicode MS"/>
                <a:cs typeface="Arial Unicode MS"/>
              </a:rPr>
              <a:t>ದ</a:t>
            </a:r>
            <a:r>
              <a:rPr dirty="0" sz="1100" spc="615">
                <a:latin typeface="Arial Unicode MS"/>
                <a:cs typeface="Arial Unicode MS"/>
              </a:rPr>
              <a:t>ړ</a:t>
            </a:r>
            <a:r>
              <a:rPr dirty="0" sz="1100" spc="-1080">
                <a:latin typeface="Arial Unicode MS"/>
                <a:cs typeface="Arial Unicode MS"/>
              </a:rPr>
              <a:t>๞</a:t>
            </a:r>
            <a:r>
              <a:rPr dirty="0" sz="1100" spc="-25">
                <a:latin typeface="Arial Unicode MS"/>
                <a:cs typeface="Arial Unicode MS"/>
              </a:rPr>
              <a:t>ඪ</a:t>
            </a:r>
            <a:r>
              <a:rPr dirty="0" sz="1100" spc="-595">
                <a:latin typeface="Arial Unicode MS"/>
                <a:cs typeface="Arial Unicode MS"/>
              </a:rPr>
              <a:t>ਮ</a:t>
            </a:r>
            <a:r>
              <a:rPr dirty="0" sz="1100" spc="-25">
                <a:latin typeface="Arial Unicode MS"/>
                <a:cs typeface="Arial Unicode MS"/>
              </a:rPr>
              <a:t>୏</a:t>
            </a:r>
            <a:r>
              <a:rPr dirty="0" sz="1100" spc="-635">
                <a:latin typeface="Arial Unicode MS"/>
                <a:cs typeface="Arial Unicode MS"/>
              </a:rPr>
              <a:t>๐</a:t>
            </a:r>
            <a:r>
              <a:rPr dirty="0" sz="1100" spc="5">
                <a:latin typeface="Arial Unicode MS"/>
                <a:cs typeface="Arial Unicode MS"/>
              </a:rPr>
              <a:t>ݎ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676578" y="7245358"/>
            <a:ext cx="7554595" cy="2668905"/>
            <a:chOff x="1676578" y="7245358"/>
            <a:chExt cx="7554595" cy="2668905"/>
          </a:xfrm>
        </p:grpSpPr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578" y="7980866"/>
              <a:ext cx="640432" cy="64043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317010" y="8300202"/>
              <a:ext cx="633095" cy="193675"/>
            </a:xfrm>
            <a:custGeom>
              <a:avLst/>
              <a:gdLst/>
              <a:ahLst/>
              <a:cxnLst/>
              <a:rect l="l" t="t" r="r" b="b"/>
              <a:pathLst>
                <a:path w="633094" h="193675">
                  <a:moveTo>
                    <a:pt x="0" y="0"/>
                  </a:moveTo>
                  <a:lnTo>
                    <a:pt x="336196" y="0"/>
                  </a:lnTo>
                  <a:lnTo>
                    <a:pt x="336196" y="193537"/>
                  </a:lnTo>
                  <a:lnTo>
                    <a:pt x="632706" y="193537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949717" y="8467347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40">
                  <a:moveTo>
                    <a:pt x="0" y="0"/>
                  </a:moveTo>
                  <a:lnTo>
                    <a:pt x="0" y="52783"/>
                  </a:lnTo>
                  <a:lnTo>
                    <a:pt x="70376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49717" y="846734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40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263084" y="8484942"/>
              <a:ext cx="440690" cy="10160"/>
            </a:xfrm>
            <a:custGeom>
              <a:avLst/>
              <a:gdLst/>
              <a:ahLst/>
              <a:cxnLst/>
              <a:rect l="l" t="t" r="r" b="b"/>
              <a:pathLst>
                <a:path w="440689" h="10159">
                  <a:moveTo>
                    <a:pt x="0" y="10039"/>
                  </a:moveTo>
                  <a:lnTo>
                    <a:pt x="0" y="0"/>
                  </a:lnTo>
                  <a:lnTo>
                    <a:pt x="440502" y="0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703586" y="8458551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40">
                  <a:moveTo>
                    <a:pt x="0" y="0"/>
                  </a:moveTo>
                  <a:lnTo>
                    <a:pt x="0" y="52783"/>
                  </a:lnTo>
                  <a:lnTo>
                    <a:pt x="70378" y="2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703586" y="8458551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40">
                  <a:moveTo>
                    <a:pt x="70377" y="26391"/>
                  </a:moveTo>
                  <a:lnTo>
                    <a:pt x="0" y="0"/>
                  </a:lnTo>
                  <a:lnTo>
                    <a:pt x="0" y="52782"/>
                  </a:lnTo>
                  <a:lnTo>
                    <a:pt x="70377" y="26391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202682" y="7257741"/>
              <a:ext cx="16510" cy="2644140"/>
            </a:xfrm>
            <a:custGeom>
              <a:avLst/>
              <a:gdLst/>
              <a:ahLst/>
              <a:cxnLst/>
              <a:rect l="l" t="t" r="r" b="b"/>
              <a:pathLst>
                <a:path w="16509" h="2644140">
                  <a:moveTo>
                    <a:pt x="7969" y="-4398"/>
                  </a:moveTo>
                  <a:lnTo>
                    <a:pt x="7969" y="2647940"/>
                  </a:lnTo>
                </a:path>
              </a:pathLst>
            </a:custGeom>
            <a:ln w="24736">
              <a:solidFill>
                <a:srgbClr val="7F7F7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625118" y="7735371"/>
              <a:ext cx="2510155" cy="0"/>
            </a:xfrm>
            <a:custGeom>
              <a:avLst/>
              <a:gdLst/>
              <a:ahLst/>
              <a:cxnLst/>
              <a:rect l="l" t="t" r="r" b="b"/>
              <a:pathLst>
                <a:path w="2510154" h="0">
                  <a:moveTo>
                    <a:pt x="0" y="0"/>
                  </a:moveTo>
                  <a:lnTo>
                    <a:pt x="2509940" y="0"/>
                  </a:lnTo>
                </a:path>
              </a:pathLst>
            </a:custGeom>
            <a:ln w="32834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130553" y="7696961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40">
                  <a:moveTo>
                    <a:pt x="0" y="0"/>
                  </a:moveTo>
                  <a:lnTo>
                    <a:pt x="213" y="52783"/>
                  </a:lnTo>
                  <a:lnTo>
                    <a:pt x="70483" y="26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00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130553" y="7696961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4" h="53340">
                  <a:moveTo>
                    <a:pt x="70483" y="26106"/>
                  </a:moveTo>
                  <a:lnTo>
                    <a:pt x="0" y="0"/>
                  </a:lnTo>
                  <a:lnTo>
                    <a:pt x="213" y="52782"/>
                  </a:lnTo>
                  <a:lnTo>
                    <a:pt x="70483" y="26106"/>
                  </a:lnTo>
                  <a:close/>
                </a:path>
              </a:pathLst>
            </a:custGeom>
            <a:ln w="8797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3108484" y="7716600"/>
            <a:ext cx="2364740" cy="61594"/>
            <a:chOff x="3108484" y="7716600"/>
            <a:chExt cx="2364740" cy="61594"/>
          </a:xfrm>
        </p:grpSpPr>
        <p:sp>
          <p:nvSpPr>
            <p:cNvPr id="77" name="object 77"/>
            <p:cNvSpPr/>
            <p:nvPr/>
          </p:nvSpPr>
          <p:spPr>
            <a:xfrm>
              <a:off x="3178861" y="7735371"/>
              <a:ext cx="2294255" cy="0"/>
            </a:xfrm>
            <a:custGeom>
              <a:avLst/>
              <a:gdLst/>
              <a:ahLst/>
              <a:cxnLst/>
              <a:rect l="l" t="t" r="r" b="b"/>
              <a:pathLst>
                <a:path w="2294254" h="0">
                  <a:moveTo>
                    <a:pt x="0" y="0"/>
                  </a:moveTo>
                  <a:lnTo>
                    <a:pt x="2293830" y="0"/>
                  </a:lnTo>
                </a:path>
              </a:pathLst>
            </a:custGeom>
            <a:ln w="32834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112883" y="772099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40">
                  <a:moveTo>
                    <a:pt x="70270" y="0"/>
                  </a:moveTo>
                  <a:lnTo>
                    <a:pt x="0" y="26675"/>
                  </a:lnTo>
                  <a:lnTo>
                    <a:pt x="70483" y="52783"/>
                  </a:lnTo>
                  <a:lnTo>
                    <a:pt x="70270" y="0"/>
                  </a:lnTo>
                  <a:close/>
                </a:path>
              </a:pathLst>
            </a:custGeom>
            <a:solidFill>
              <a:srgbClr val="B100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112883" y="7720998"/>
              <a:ext cx="70485" cy="53340"/>
            </a:xfrm>
            <a:custGeom>
              <a:avLst/>
              <a:gdLst/>
              <a:ahLst/>
              <a:cxnLst/>
              <a:rect l="l" t="t" r="r" b="b"/>
              <a:pathLst>
                <a:path w="70485" h="53340">
                  <a:moveTo>
                    <a:pt x="0" y="26675"/>
                  </a:moveTo>
                  <a:lnTo>
                    <a:pt x="70483" y="52782"/>
                  </a:lnTo>
                  <a:lnTo>
                    <a:pt x="70269" y="0"/>
                  </a:lnTo>
                  <a:lnTo>
                    <a:pt x="0" y="26675"/>
                  </a:lnTo>
                  <a:close/>
                </a:path>
              </a:pathLst>
            </a:custGeom>
            <a:ln w="8797">
              <a:solidFill>
                <a:srgbClr val="B100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5472692" y="7600829"/>
            <a:ext cx="1152525" cy="264160"/>
          </a:xfrm>
          <a:prstGeom prst="rect">
            <a:avLst/>
          </a:prstGeom>
          <a:solidFill>
            <a:srgbClr val="F26077"/>
          </a:solidFill>
        </p:spPr>
        <p:txBody>
          <a:bodyPr wrap="square" lIns="0" tIns="58419" rIns="0" bIns="0" rtlCol="0" vert="horz">
            <a:spAutoFit/>
          </a:bodyPr>
          <a:lstStyle/>
          <a:p>
            <a:pPr marL="326390">
              <a:lnSpc>
                <a:spcPct val="100000"/>
              </a:lnSpc>
              <a:spcBef>
                <a:spcPts val="459"/>
              </a:spcBef>
            </a:pPr>
            <a:r>
              <a:rPr dirty="0" sz="950" spc="370">
                <a:latin typeface="Arial Unicode MS"/>
                <a:cs typeface="Arial Unicode MS"/>
              </a:rPr>
              <a:t>ਧ֖ᴤྦྷ</a:t>
            </a:r>
            <a:endParaRPr sz="950">
              <a:latin typeface="Arial Unicode MS"/>
              <a:cs typeface="Arial Unicode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484537" y="8681118"/>
            <a:ext cx="5102860" cy="846455"/>
            <a:chOff x="3484537" y="8681118"/>
            <a:chExt cx="5102860" cy="846455"/>
          </a:xfrm>
        </p:grpSpPr>
        <p:sp>
          <p:nvSpPr>
            <p:cNvPr id="82" name="object 82"/>
            <p:cNvSpPr/>
            <p:nvPr/>
          </p:nvSpPr>
          <p:spPr>
            <a:xfrm>
              <a:off x="3761647" y="8687276"/>
              <a:ext cx="3272790" cy="581025"/>
            </a:xfrm>
            <a:custGeom>
              <a:avLst/>
              <a:gdLst/>
              <a:ahLst/>
              <a:cxnLst/>
              <a:rect l="l" t="t" r="r" b="b"/>
              <a:pathLst>
                <a:path w="3272790" h="581025">
                  <a:moveTo>
                    <a:pt x="3272538" y="0"/>
                  </a:moveTo>
                  <a:lnTo>
                    <a:pt x="3272538" y="580611"/>
                  </a:lnTo>
                  <a:lnTo>
                    <a:pt x="0" y="580611"/>
                  </a:lnTo>
                  <a:lnTo>
                    <a:pt x="0" y="88851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735256" y="8705751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6"/>
                  </a:lnTo>
                  <a:lnTo>
                    <a:pt x="52783" y="70376"/>
                  </a:lnTo>
                  <a:lnTo>
                    <a:pt x="26391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735255" y="8705750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7"/>
                  </a:lnTo>
                  <a:lnTo>
                    <a:pt x="52782" y="70377"/>
                  </a:lnTo>
                  <a:lnTo>
                    <a:pt x="26391" y="0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515327" y="8685517"/>
              <a:ext cx="5067300" cy="837565"/>
            </a:xfrm>
            <a:custGeom>
              <a:avLst/>
              <a:gdLst/>
              <a:ahLst/>
              <a:cxnLst/>
              <a:rect l="l" t="t" r="r" b="b"/>
              <a:pathLst>
                <a:path w="5067300" h="837565">
                  <a:moveTo>
                    <a:pt x="5067155" y="0"/>
                  </a:moveTo>
                  <a:lnTo>
                    <a:pt x="5067155" y="837488"/>
                  </a:lnTo>
                  <a:lnTo>
                    <a:pt x="0" y="837488"/>
                  </a:lnTo>
                  <a:lnTo>
                    <a:pt x="0" y="99407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488935" y="8714547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6"/>
                  </a:lnTo>
                  <a:lnTo>
                    <a:pt x="52783" y="70376"/>
                  </a:lnTo>
                  <a:lnTo>
                    <a:pt x="26391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488935" y="8714548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7"/>
                  </a:lnTo>
                  <a:lnTo>
                    <a:pt x="52782" y="70377"/>
                  </a:lnTo>
                  <a:lnTo>
                    <a:pt x="26391" y="0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016764" y="8687276"/>
              <a:ext cx="239395" cy="431165"/>
            </a:xfrm>
            <a:custGeom>
              <a:avLst/>
              <a:gdLst/>
              <a:ahLst/>
              <a:cxnLst/>
              <a:rect l="l" t="t" r="r" b="b"/>
              <a:pathLst>
                <a:path w="239395" h="431165">
                  <a:moveTo>
                    <a:pt x="238851" y="0"/>
                  </a:moveTo>
                  <a:lnTo>
                    <a:pt x="211131" y="0"/>
                  </a:lnTo>
                  <a:lnTo>
                    <a:pt x="211131" y="431060"/>
                  </a:lnTo>
                  <a:lnTo>
                    <a:pt x="0" y="431060"/>
                  </a:lnTo>
                  <a:lnTo>
                    <a:pt x="0" y="88851"/>
                  </a:lnTo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990373" y="8705751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6"/>
                  </a:lnTo>
                  <a:lnTo>
                    <a:pt x="52783" y="70376"/>
                  </a:lnTo>
                  <a:lnTo>
                    <a:pt x="26391" y="0"/>
                  </a:lnTo>
                  <a:close/>
                </a:path>
              </a:pathLst>
            </a:custGeom>
            <a:solidFill>
              <a:srgbClr val="1AA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990373" y="8705750"/>
              <a:ext cx="53340" cy="70485"/>
            </a:xfrm>
            <a:custGeom>
              <a:avLst/>
              <a:gdLst/>
              <a:ahLst/>
              <a:cxnLst/>
              <a:rect l="l" t="t" r="r" b="b"/>
              <a:pathLst>
                <a:path w="53339" h="70484">
                  <a:moveTo>
                    <a:pt x="26391" y="0"/>
                  </a:moveTo>
                  <a:lnTo>
                    <a:pt x="0" y="70377"/>
                  </a:lnTo>
                  <a:lnTo>
                    <a:pt x="52782" y="70377"/>
                  </a:lnTo>
                  <a:lnTo>
                    <a:pt x="26391" y="0"/>
                  </a:lnTo>
                  <a:close/>
                </a:path>
              </a:pathLst>
            </a:custGeom>
            <a:ln w="8797">
              <a:solidFill>
                <a:srgbClr val="1AA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1750094" y="2099544"/>
            <a:ext cx="6427470" cy="249047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3150" spc="15" b="1">
                <a:latin typeface="Microsoft YaHei"/>
                <a:cs typeface="Microsoft YaHei"/>
              </a:rPr>
              <a:t>初期挑战</a:t>
            </a:r>
            <a:endParaRPr sz="3150">
              <a:latin typeface="Microsoft YaHei"/>
              <a:cs typeface="Microsoft YaHei"/>
            </a:endParaRPr>
          </a:p>
          <a:p>
            <a:pPr marL="368300" indent="-35623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dirty="0" sz="2550" spc="20">
                <a:latin typeface="Microsoft YaHei"/>
                <a:cs typeface="Microsoft YaHei"/>
              </a:rPr>
              <a:t>客诉流转链路长，沟通成本高</a:t>
            </a:r>
            <a:endParaRPr sz="2550">
              <a:latin typeface="Microsoft YaHei"/>
              <a:cs typeface="Microsoft YaHei"/>
            </a:endParaRPr>
          </a:p>
          <a:p>
            <a:pPr marL="368300" indent="-35623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dirty="0" sz="2550" spc="20">
                <a:latin typeface="Microsoft YaHei"/>
                <a:cs typeface="Microsoft YaHei"/>
              </a:rPr>
              <a:t>技术客服和</a:t>
            </a:r>
            <a:r>
              <a:rPr dirty="0" sz="2550" spc="-5">
                <a:latin typeface="Microsoft YaHei"/>
                <a:cs typeface="Microsoft YaHei"/>
              </a:rPr>
              <a:t>QA</a:t>
            </a:r>
            <a:r>
              <a:rPr dirty="0" sz="2550" spc="20">
                <a:latin typeface="Microsoft YaHei"/>
                <a:cs typeface="Microsoft YaHei"/>
              </a:rPr>
              <a:t>均无能力排查定位技术问题</a:t>
            </a:r>
            <a:endParaRPr sz="2550">
              <a:latin typeface="Microsoft YaHei"/>
              <a:cs typeface="Microsoft YaHei"/>
            </a:endParaRPr>
          </a:p>
          <a:p>
            <a:pPr marL="368300" indent="-356235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dirty="0" sz="2550" spc="20">
                <a:latin typeface="Microsoft YaHei"/>
                <a:cs typeface="Microsoft YaHei"/>
              </a:rPr>
              <a:t>日志分散缺失，定位难度大</a:t>
            </a:r>
            <a:endParaRPr sz="2550">
              <a:latin typeface="Microsoft YaHei"/>
              <a:cs typeface="Microsoft YaHei"/>
            </a:endParaRPr>
          </a:p>
          <a:p>
            <a:pPr marL="368300" indent="-356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dirty="0" sz="2550" spc="10">
                <a:latin typeface="Microsoft YaHei"/>
                <a:cs typeface="Microsoft YaHei"/>
              </a:rPr>
              <a:t>RD</a:t>
            </a:r>
            <a:r>
              <a:rPr dirty="0" sz="2550" spc="20">
                <a:latin typeface="Microsoft YaHei"/>
                <a:cs typeface="Microsoft YaHei"/>
              </a:rPr>
              <a:t>过多参与线上问题排查，浪费资源</a:t>
            </a:r>
            <a:endParaRPr sz="2550">
              <a:latin typeface="Microsoft YaHei"/>
              <a:cs typeface="Microsoft YaHei"/>
            </a:endParaRPr>
          </a:p>
        </p:txBody>
      </p:sp>
      <p:pic>
        <p:nvPicPr>
          <p:cNvPr id="92" name="object 9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98416" y="1502423"/>
            <a:ext cx="6957909" cy="85765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72631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线上问题诊断</a:t>
            </a:r>
            <a:r>
              <a:rPr dirty="0"/>
              <a:t>基础能力建设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989" y="1525498"/>
            <a:ext cx="17318544" cy="85888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243840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开源</a:t>
            </a:r>
            <a:r>
              <a:rPr dirty="0">
                <a:solidFill>
                  <a:srgbClr val="FFFFFF"/>
                </a:solidFill>
              </a:rPr>
              <a:t>计划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2438" y="2434974"/>
            <a:ext cx="17269460" cy="580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拥抱开源，引起来的同时也要走出去。</a:t>
            </a:r>
            <a:endParaRPr sz="31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3150" spc="15" b="1">
                <a:latin typeface="Microsoft YaHei"/>
                <a:cs typeface="Microsoft YaHei"/>
              </a:rPr>
              <a:t>计划：</a:t>
            </a:r>
            <a:endParaRPr sz="31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Microsoft YaHei"/>
              <a:cs typeface="Microsoft YaHei"/>
            </a:endParaRPr>
          </a:p>
          <a:p>
            <a:pPr marL="12700" marR="5080">
              <a:lnSpc>
                <a:spcPts val="3750"/>
              </a:lnSpc>
            </a:pPr>
            <a:r>
              <a:rPr dirty="0" sz="3150" spc="5">
                <a:latin typeface="Microsoft YaHei"/>
                <a:cs typeface="Microsoft YaHei"/>
              </a:rPr>
              <a:t>2020.12</a:t>
            </a:r>
            <a:r>
              <a:rPr dirty="0" sz="3150" spc="885">
                <a:latin typeface="Microsoft YaHei"/>
                <a:cs typeface="Microsoft YaHei"/>
              </a:rPr>
              <a:t> </a:t>
            </a:r>
            <a:r>
              <a:rPr dirty="0" sz="3150" spc="15">
                <a:latin typeface="Microsoft YaHei"/>
                <a:cs typeface="Microsoft YaHei"/>
              </a:rPr>
              <a:t>柯南平台</a:t>
            </a:r>
            <a:r>
              <a:rPr dirty="0" sz="3150" spc="10">
                <a:latin typeface="Microsoft YaHei"/>
                <a:cs typeface="Microsoft YaHei"/>
              </a:rPr>
              <a:t>，HTTP</a:t>
            </a:r>
            <a:r>
              <a:rPr dirty="0" sz="3150" spc="15">
                <a:latin typeface="Microsoft YaHei"/>
                <a:cs typeface="Microsoft YaHei"/>
              </a:rPr>
              <a:t>接口流量回放，具有接入成本小、对业务无侵入、语言栈无关等优点，  同时支持流量对比和结果校验。</a:t>
            </a:r>
            <a:endParaRPr sz="31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100">
              <a:latin typeface="Microsoft YaHei"/>
              <a:cs typeface="Microsoft YaHei"/>
            </a:endParaRPr>
          </a:p>
          <a:p>
            <a:pPr marL="12700" marR="53340">
              <a:lnSpc>
                <a:spcPts val="3750"/>
              </a:lnSpc>
              <a:spcBef>
                <a:spcPts val="5"/>
              </a:spcBef>
            </a:pPr>
            <a:r>
              <a:rPr dirty="0" sz="3150" spc="5">
                <a:latin typeface="Microsoft YaHei"/>
                <a:cs typeface="Microsoft YaHei"/>
              </a:rPr>
              <a:t>2021.4</a:t>
            </a:r>
            <a:r>
              <a:rPr dirty="0" sz="3150" spc="885">
                <a:latin typeface="Microsoft YaHei"/>
                <a:cs typeface="Microsoft YaHei"/>
              </a:rPr>
              <a:t> </a:t>
            </a:r>
            <a:r>
              <a:rPr dirty="0" sz="3150" spc="15">
                <a:latin typeface="Microsoft YaHei"/>
                <a:cs typeface="Microsoft YaHei"/>
              </a:rPr>
              <a:t>神盾平台，针对互联网产品设计的一站式研发协作平台，覆盖软件交付全生命周期，集成 工作流和流水线能力，针对客户端提供包管理，包分析和灰度发版功能。</a:t>
            </a:r>
            <a:endParaRPr sz="3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720"/>
              </a:spcBef>
            </a:pPr>
            <a:r>
              <a:rPr dirty="0" sz="3150" spc="5">
                <a:latin typeface="Microsoft YaHei"/>
                <a:cs typeface="Microsoft YaHei"/>
              </a:rPr>
              <a:t>More</a:t>
            </a:r>
            <a:r>
              <a:rPr dirty="0" sz="3150" spc="-5">
                <a:latin typeface="Microsoft YaHei"/>
                <a:cs typeface="Microsoft YaHei"/>
              </a:rPr>
              <a:t> </a:t>
            </a:r>
            <a:r>
              <a:rPr dirty="0" sz="3150" spc="5">
                <a:latin typeface="Microsoft YaHei"/>
                <a:cs typeface="Microsoft YaHei"/>
              </a:rPr>
              <a:t>come…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243840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回顾</a:t>
            </a:r>
            <a:r>
              <a:rPr dirty="0"/>
              <a:t>总结</a:t>
            </a:r>
          </a:p>
        </p:txBody>
      </p:sp>
      <p:sp>
        <p:nvSpPr>
          <p:cNvPr id="3" name="object 3"/>
          <p:cNvSpPr/>
          <p:nvPr/>
        </p:nvSpPr>
        <p:spPr>
          <a:xfrm>
            <a:off x="6674423" y="6489851"/>
            <a:ext cx="0" cy="828675"/>
          </a:xfrm>
          <a:custGeom>
            <a:avLst/>
            <a:gdLst/>
            <a:ahLst/>
            <a:cxnLst/>
            <a:rect l="l" t="t" r="r" b="b"/>
            <a:pathLst>
              <a:path w="0" h="828675">
                <a:moveTo>
                  <a:pt x="0" y="0"/>
                </a:moveTo>
                <a:lnTo>
                  <a:pt x="0" y="828309"/>
                </a:lnTo>
              </a:path>
            </a:pathLst>
          </a:custGeom>
          <a:ln w="25131">
            <a:solidFill>
              <a:srgbClr val="9D9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78007" y="5237153"/>
            <a:ext cx="0" cy="1255395"/>
          </a:xfrm>
          <a:custGeom>
            <a:avLst/>
            <a:gdLst/>
            <a:ahLst/>
            <a:cxnLst/>
            <a:rect l="l" t="t" r="r" b="b"/>
            <a:pathLst>
              <a:path w="0" h="1255395">
                <a:moveTo>
                  <a:pt x="0" y="0"/>
                </a:moveTo>
                <a:lnTo>
                  <a:pt x="0" y="1255024"/>
                </a:lnTo>
              </a:path>
            </a:pathLst>
          </a:custGeom>
          <a:ln w="28530">
            <a:solidFill>
              <a:srgbClr val="9D9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283860" y="4261100"/>
            <a:ext cx="0" cy="1402080"/>
          </a:xfrm>
          <a:custGeom>
            <a:avLst/>
            <a:gdLst/>
            <a:ahLst/>
            <a:cxnLst/>
            <a:rect l="l" t="t" r="r" b="b"/>
            <a:pathLst>
              <a:path w="0" h="1402079">
                <a:moveTo>
                  <a:pt x="0" y="0"/>
                </a:moveTo>
                <a:lnTo>
                  <a:pt x="0" y="1401607"/>
                </a:lnTo>
              </a:path>
            </a:pathLst>
          </a:custGeom>
          <a:ln w="29663">
            <a:solidFill>
              <a:srgbClr val="9D9D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07483" y="7316995"/>
            <a:ext cx="2779395" cy="828675"/>
          </a:xfrm>
          <a:prstGeom prst="rect">
            <a:avLst/>
          </a:prstGeom>
          <a:solidFill>
            <a:srgbClr val="31597F"/>
          </a:solidFill>
        </p:spPr>
        <p:txBody>
          <a:bodyPr wrap="square" lIns="0" tIns="192405" rIns="0" bIns="0" rtlCol="0" vert="horz">
            <a:spAutoFit/>
          </a:bodyPr>
          <a:lstStyle/>
          <a:p>
            <a:pPr marL="509905">
              <a:lnSpc>
                <a:spcPct val="100000"/>
              </a:lnSpc>
              <a:spcBef>
                <a:spcPts val="1515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前瞻性规划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6699" y="6489852"/>
            <a:ext cx="2779395" cy="827405"/>
          </a:xfrm>
          <a:prstGeom prst="rect">
            <a:avLst/>
          </a:prstGeom>
          <a:solidFill>
            <a:srgbClr val="11AA96"/>
          </a:solidFill>
        </p:spPr>
        <p:txBody>
          <a:bodyPr wrap="square" lIns="0" tIns="193040" rIns="0" bIns="0" rtlCol="0" vert="horz">
            <a:spAutoFit/>
          </a:bodyPr>
          <a:lstStyle/>
          <a:p>
            <a:pPr marL="334010">
              <a:lnSpc>
                <a:spcPct val="100000"/>
              </a:lnSpc>
              <a:spcBef>
                <a:spcPts val="1520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人员能力提升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65915" y="5662708"/>
            <a:ext cx="2780665" cy="827405"/>
          </a:xfrm>
          <a:prstGeom prst="rect">
            <a:avLst/>
          </a:prstGeom>
          <a:solidFill>
            <a:srgbClr val="8DB545"/>
          </a:solidFill>
        </p:spPr>
        <p:txBody>
          <a:bodyPr wrap="square" lIns="0" tIns="191135" rIns="0" bIns="0" rtlCol="0" vert="horz">
            <a:spAutoFit/>
          </a:bodyPr>
          <a:lstStyle/>
          <a:p>
            <a:pPr marL="334010">
              <a:lnSpc>
                <a:spcPct val="100000"/>
              </a:lnSpc>
              <a:spcBef>
                <a:spcPts val="1505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工具平台建设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30391" y="5662708"/>
            <a:ext cx="783590" cy="827405"/>
          </a:xfrm>
          <a:custGeom>
            <a:avLst/>
            <a:gdLst/>
            <a:ahLst/>
            <a:cxnLst/>
            <a:rect l="l" t="t" r="r" b="b"/>
            <a:pathLst>
              <a:path w="783590" h="827404">
                <a:moveTo>
                  <a:pt x="783218" y="0"/>
                </a:moveTo>
                <a:lnTo>
                  <a:pt x="0" y="0"/>
                </a:lnTo>
                <a:lnTo>
                  <a:pt x="0" y="827142"/>
                </a:lnTo>
                <a:lnTo>
                  <a:pt x="783218" y="0"/>
                </a:lnTo>
                <a:close/>
              </a:path>
            </a:pathLst>
          </a:custGeom>
          <a:solidFill>
            <a:srgbClr val="6A8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64783" y="6492178"/>
            <a:ext cx="783590" cy="824865"/>
          </a:xfrm>
          <a:custGeom>
            <a:avLst/>
            <a:gdLst/>
            <a:ahLst/>
            <a:cxnLst/>
            <a:rect l="l" t="t" r="r" b="b"/>
            <a:pathLst>
              <a:path w="783590" h="824865">
                <a:moveTo>
                  <a:pt x="783211" y="0"/>
                </a:moveTo>
                <a:lnTo>
                  <a:pt x="0" y="0"/>
                </a:lnTo>
                <a:lnTo>
                  <a:pt x="0" y="824817"/>
                </a:lnTo>
                <a:lnTo>
                  <a:pt x="783211" y="0"/>
                </a:lnTo>
                <a:close/>
              </a:path>
            </a:pathLst>
          </a:custGeom>
          <a:solidFill>
            <a:srgbClr val="107F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86699" y="7318158"/>
            <a:ext cx="783590" cy="827405"/>
          </a:xfrm>
          <a:custGeom>
            <a:avLst/>
            <a:gdLst/>
            <a:ahLst/>
            <a:cxnLst/>
            <a:rect l="l" t="t" r="r" b="b"/>
            <a:pathLst>
              <a:path w="783590" h="827404">
                <a:moveTo>
                  <a:pt x="783213" y="0"/>
                </a:moveTo>
                <a:lnTo>
                  <a:pt x="0" y="0"/>
                </a:lnTo>
                <a:lnTo>
                  <a:pt x="0" y="827144"/>
                </a:lnTo>
                <a:lnTo>
                  <a:pt x="783213" y="0"/>
                </a:lnTo>
                <a:close/>
              </a:path>
            </a:pathLst>
          </a:custGeom>
          <a:solidFill>
            <a:srgbClr val="244F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35272" y="5584281"/>
            <a:ext cx="3079115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1790" indent="-339725">
              <a:lnSpc>
                <a:spcPct val="100000"/>
              </a:lnSpc>
              <a:spcBef>
                <a:spcPts val="125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solidFill>
                  <a:srgbClr val="116879"/>
                </a:solidFill>
                <a:latin typeface="Microsoft YaHei"/>
                <a:cs typeface="Microsoft YaHei"/>
              </a:rPr>
              <a:t>达成共识，形成合力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86674" y="2344371"/>
            <a:ext cx="3343674" cy="31490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7351" y="6284219"/>
            <a:ext cx="2779217" cy="372216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935272" y="2448042"/>
            <a:ext cx="8900160" cy="2969260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6172200" indent="-339725">
              <a:lnSpc>
                <a:spcPct val="100000"/>
              </a:lnSpc>
              <a:spcBef>
                <a:spcPts val="1620"/>
              </a:spcBef>
              <a:buFont typeface="Wingdings"/>
              <a:buChar char=""/>
              <a:tabLst>
                <a:tab pos="6172835" algn="l"/>
              </a:tabLst>
            </a:pPr>
            <a:r>
              <a:rPr dirty="0" sz="2350" spc="20">
                <a:latin typeface="Microsoft YaHei"/>
                <a:cs typeface="Microsoft YaHei"/>
              </a:rPr>
              <a:t>贴近业务，关注收益</a:t>
            </a:r>
            <a:endParaRPr sz="2350">
              <a:latin typeface="Microsoft YaHei"/>
              <a:cs typeface="Microsoft YaHei"/>
            </a:endParaRPr>
          </a:p>
          <a:p>
            <a:pPr marL="6172200" indent="-339725">
              <a:lnSpc>
                <a:spcPct val="100000"/>
              </a:lnSpc>
              <a:spcBef>
                <a:spcPts val="1525"/>
              </a:spcBef>
              <a:buFont typeface="Wingdings"/>
              <a:buChar char=""/>
              <a:tabLst>
                <a:tab pos="6172835" algn="l"/>
              </a:tabLst>
            </a:pPr>
            <a:r>
              <a:rPr dirty="0" sz="2350" spc="20">
                <a:solidFill>
                  <a:srgbClr val="116879"/>
                </a:solidFill>
                <a:latin typeface="Microsoft YaHei"/>
                <a:cs typeface="Microsoft YaHei"/>
              </a:rPr>
              <a:t>多看多学，持续深耕</a:t>
            </a:r>
            <a:endParaRPr sz="2350">
              <a:latin typeface="Microsoft YaHei"/>
              <a:cs typeface="Microsoft YaHei"/>
            </a:endParaRPr>
          </a:p>
          <a:p>
            <a:pPr marL="3165475" indent="-339725">
              <a:lnSpc>
                <a:spcPct val="100000"/>
              </a:lnSpc>
              <a:spcBef>
                <a:spcPts val="2070"/>
              </a:spcBef>
              <a:buFont typeface="Wingdings"/>
              <a:buChar char=""/>
              <a:tabLst>
                <a:tab pos="3166110" algn="l"/>
              </a:tabLst>
            </a:pPr>
            <a:r>
              <a:rPr dirty="0" sz="2350" spc="20">
                <a:latin typeface="Microsoft YaHei"/>
                <a:cs typeface="Microsoft YaHei"/>
              </a:rPr>
              <a:t>全局视角，意识转变</a:t>
            </a:r>
            <a:endParaRPr sz="2350">
              <a:latin typeface="Microsoft YaHei"/>
              <a:cs typeface="Microsoft YaHei"/>
            </a:endParaRPr>
          </a:p>
          <a:p>
            <a:pPr marL="3165475" indent="-339725">
              <a:lnSpc>
                <a:spcPct val="100000"/>
              </a:lnSpc>
              <a:spcBef>
                <a:spcPts val="1525"/>
              </a:spcBef>
              <a:buFont typeface="Wingdings"/>
              <a:buChar char=""/>
              <a:tabLst>
                <a:tab pos="3166110" algn="l"/>
              </a:tabLst>
            </a:pPr>
            <a:r>
              <a:rPr dirty="0" sz="2350" spc="20">
                <a:solidFill>
                  <a:srgbClr val="116879"/>
                </a:solidFill>
                <a:latin typeface="Microsoft YaHei"/>
                <a:cs typeface="Microsoft YaHei"/>
              </a:rPr>
              <a:t>纵向深入，横向辐射</a:t>
            </a:r>
            <a:endParaRPr sz="23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243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350" spc="20">
                <a:latin typeface="Microsoft YaHei"/>
                <a:cs typeface="Microsoft YaHei"/>
              </a:rPr>
              <a:t>认清现状，勾画未来</a:t>
            </a:r>
            <a:endParaRPr sz="23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65988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质量团队</a:t>
            </a:r>
            <a:r>
              <a:rPr dirty="0"/>
              <a:t>升级指的是什么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2590" y="6880995"/>
            <a:ext cx="3022600" cy="21818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125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测试质量难以保证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925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作为下游持续承压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810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团队协作缺少话语权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930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线上问题的背锅侠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9377" y="5054538"/>
            <a:ext cx="729615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>
                <a:latin typeface="Microsoft YaHei"/>
                <a:cs typeface="Microsoft YaHei"/>
              </a:rPr>
              <a:t>困境</a:t>
            </a:r>
            <a:endParaRPr sz="275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939" y="4710690"/>
            <a:ext cx="187731" cy="200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760" y="4465486"/>
            <a:ext cx="187731" cy="2002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523933" y="4514527"/>
            <a:ext cx="280670" cy="300355"/>
            <a:chOff x="3523933" y="4514527"/>
            <a:chExt cx="280670" cy="300355"/>
          </a:xfrm>
        </p:grpSpPr>
        <p:sp>
          <p:nvSpPr>
            <p:cNvPr id="8" name="object 8"/>
            <p:cNvSpPr/>
            <p:nvPr/>
          </p:nvSpPr>
          <p:spPr>
            <a:xfrm>
              <a:off x="3536498" y="4527092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127759" y="0"/>
                  </a:moveTo>
                  <a:lnTo>
                    <a:pt x="87376" y="7015"/>
                  </a:lnTo>
                  <a:lnTo>
                    <a:pt x="52305" y="26551"/>
                  </a:lnTo>
                  <a:lnTo>
                    <a:pt x="24649" y="56341"/>
                  </a:lnTo>
                  <a:lnTo>
                    <a:pt x="6513" y="94118"/>
                  </a:lnTo>
                  <a:lnTo>
                    <a:pt x="0" y="137615"/>
                  </a:lnTo>
                  <a:lnTo>
                    <a:pt x="6513" y="181111"/>
                  </a:lnTo>
                  <a:lnTo>
                    <a:pt x="24649" y="218888"/>
                  </a:lnTo>
                  <a:lnTo>
                    <a:pt x="52305" y="248677"/>
                  </a:lnTo>
                  <a:lnTo>
                    <a:pt x="87376" y="268213"/>
                  </a:lnTo>
                  <a:lnTo>
                    <a:pt x="127759" y="275228"/>
                  </a:lnTo>
                  <a:lnTo>
                    <a:pt x="168140" y="268213"/>
                  </a:lnTo>
                  <a:lnTo>
                    <a:pt x="203211" y="248677"/>
                  </a:lnTo>
                  <a:lnTo>
                    <a:pt x="230867" y="218888"/>
                  </a:lnTo>
                  <a:lnTo>
                    <a:pt x="249004" y="181111"/>
                  </a:lnTo>
                  <a:lnTo>
                    <a:pt x="255518" y="137615"/>
                  </a:lnTo>
                  <a:lnTo>
                    <a:pt x="249004" y="94118"/>
                  </a:lnTo>
                  <a:lnTo>
                    <a:pt x="230867" y="56341"/>
                  </a:lnTo>
                  <a:lnTo>
                    <a:pt x="203211" y="26551"/>
                  </a:lnTo>
                  <a:lnTo>
                    <a:pt x="168140" y="7015"/>
                  </a:lnTo>
                  <a:lnTo>
                    <a:pt x="127759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36498" y="4527092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0" y="137614"/>
                  </a:moveTo>
                  <a:lnTo>
                    <a:pt x="6513" y="94117"/>
                  </a:lnTo>
                  <a:lnTo>
                    <a:pt x="24650" y="56341"/>
                  </a:lnTo>
                  <a:lnTo>
                    <a:pt x="52306" y="26551"/>
                  </a:lnTo>
                  <a:lnTo>
                    <a:pt x="87377" y="7015"/>
                  </a:lnTo>
                  <a:lnTo>
                    <a:pt x="127758" y="0"/>
                  </a:lnTo>
                  <a:lnTo>
                    <a:pt x="168140" y="7015"/>
                  </a:lnTo>
                  <a:lnTo>
                    <a:pt x="203211" y="26551"/>
                  </a:lnTo>
                  <a:lnTo>
                    <a:pt x="230867" y="56341"/>
                  </a:lnTo>
                  <a:lnTo>
                    <a:pt x="249004" y="94117"/>
                  </a:lnTo>
                  <a:lnTo>
                    <a:pt x="255517" y="137614"/>
                  </a:lnTo>
                  <a:lnTo>
                    <a:pt x="249004" y="181111"/>
                  </a:lnTo>
                  <a:lnTo>
                    <a:pt x="230867" y="218888"/>
                  </a:lnTo>
                  <a:lnTo>
                    <a:pt x="203211" y="248677"/>
                  </a:lnTo>
                  <a:lnTo>
                    <a:pt x="168140" y="268213"/>
                  </a:lnTo>
                  <a:lnTo>
                    <a:pt x="127758" y="275229"/>
                  </a:lnTo>
                  <a:lnTo>
                    <a:pt x="87377" y="268213"/>
                  </a:lnTo>
                  <a:lnTo>
                    <a:pt x="52306" y="248677"/>
                  </a:lnTo>
                  <a:lnTo>
                    <a:pt x="24650" y="218888"/>
                  </a:lnTo>
                  <a:lnTo>
                    <a:pt x="6513" y="181111"/>
                  </a:lnTo>
                  <a:lnTo>
                    <a:pt x="0" y="137614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511" y="4146720"/>
            <a:ext cx="187731" cy="20027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411741" y="4318363"/>
            <a:ext cx="734695" cy="593090"/>
            <a:chOff x="4411741" y="4318363"/>
            <a:chExt cx="734695" cy="5930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1741" y="4318363"/>
              <a:ext cx="187731" cy="2002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51949" y="4453530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127759" y="0"/>
                  </a:moveTo>
                  <a:lnTo>
                    <a:pt x="87377" y="7015"/>
                  </a:lnTo>
                  <a:lnTo>
                    <a:pt x="52306" y="26551"/>
                  </a:lnTo>
                  <a:lnTo>
                    <a:pt x="24650" y="56341"/>
                  </a:lnTo>
                  <a:lnTo>
                    <a:pt x="6513" y="94118"/>
                  </a:lnTo>
                  <a:lnTo>
                    <a:pt x="0" y="137615"/>
                  </a:lnTo>
                  <a:lnTo>
                    <a:pt x="6513" y="181111"/>
                  </a:lnTo>
                  <a:lnTo>
                    <a:pt x="24650" y="218888"/>
                  </a:lnTo>
                  <a:lnTo>
                    <a:pt x="52306" y="248678"/>
                  </a:lnTo>
                  <a:lnTo>
                    <a:pt x="87377" y="268214"/>
                  </a:lnTo>
                  <a:lnTo>
                    <a:pt x="127759" y="275230"/>
                  </a:lnTo>
                  <a:lnTo>
                    <a:pt x="168140" y="268214"/>
                  </a:lnTo>
                  <a:lnTo>
                    <a:pt x="203211" y="248678"/>
                  </a:lnTo>
                  <a:lnTo>
                    <a:pt x="230867" y="218888"/>
                  </a:lnTo>
                  <a:lnTo>
                    <a:pt x="249004" y="181111"/>
                  </a:lnTo>
                  <a:lnTo>
                    <a:pt x="255518" y="137615"/>
                  </a:lnTo>
                  <a:lnTo>
                    <a:pt x="249004" y="94118"/>
                  </a:lnTo>
                  <a:lnTo>
                    <a:pt x="230867" y="56341"/>
                  </a:lnTo>
                  <a:lnTo>
                    <a:pt x="203211" y="26551"/>
                  </a:lnTo>
                  <a:lnTo>
                    <a:pt x="168140" y="7015"/>
                  </a:lnTo>
                  <a:lnTo>
                    <a:pt x="127759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51949" y="4453530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0" y="137614"/>
                  </a:moveTo>
                  <a:lnTo>
                    <a:pt x="6513" y="94117"/>
                  </a:lnTo>
                  <a:lnTo>
                    <a:pt x="24650" y="56341"/>
                  </a:lnTo>
                  <a:lnTo>
                    <a:pt x="52306" y="26551"/>
                  </a:lnTo>
                  <a:lnTo>
                    <a:pt x="87377" y="7015"/>
                  </a:lnTo>
                  <a:lnTo>
                    <a:pt x="127758" y="0"/>
                  </a:lnTo>
                  <a:lnTo>
                    <a:pt x="168140" y="7015"/>
                  </a:lnTo>
                  <a:lnTo>
                    <a:pt x="203211" y="26551"/>
                  </a:lnTo>
                  <a:lnTo>
                    <a:pt x="230867" y="56341"/>
                  </a:lnTo>
                  <a:lnTo>
                    <a:pt x="249004" y="94117"/>
                  </a:lnTo>
                  <a:lnTo>
                    <a:pt x="255517" y="137614"/>
                  </a:lnTo>
                  <a:lnTo>
                    <a:pt x="249004" y="181111"/>
                  </a:lnTo>
                  <a:lnTo>
                    <a:pt x="230867" y="218888"/>
                  </a:lnTo>
                  <a:lnTo>
                    <a:pt x="203211" y="248677"/>
                  </a:lnTo>
                  <a:lnTo>
                    <a:pt x="168140" y="268213"/>
                  </a:lnTo>
                  <a:lnTo>
                    <a:pt x="127758" y="275229"/>
                  </a:lnTo>
                  <a:lnTo>
                    <a:pt x="87377" y="268213"/>
                  </a:lnTo>
                  <a:lnTo>
                    <a:pt x="52306" y="248677"/>
                  </a:lnTo>
                  <a:lnTo>
                    <a:pt x="24650" y="218888"/>
                  </a:lnTo>
                  <a:lnTo>
                    <a:pt x="6513" y="181111"/>
                  </a:lnTo>
                  <a:lnTo>
                    <a:pt x="0" y="137614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8085" y="4710690"/>
              <a:ext cx="187731" cy="20027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4670" y="4980414"/>
            <a:ext cx="187731" cy="20027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751577" y="4244802"/>
            <a:ext cx="602615" cy="696595"/>
            <a:chOff x="3751577" y="4244802"/>
            <a:chExt cx="602615" cy="69659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577" y="4244802"/>
              <a:ext cx="187731" cy="2002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3491" y="4478051"/>
              <a:ext cx="418465" cy="450850"/>
            </a:xfrm>
            <a:custGeom>
              <a:avLst/>
              <a:gdLst/>
              <a:ahLst/>
              <a:cxnLst/>
              <a:rect l="l" t="t" r="r" b="b"/>
              <a:pathLst>
                <a:path w="418464" h="450850">
                  <a:moveTo>
                    <a:pt x="209060" y="0"/>
                  </a:moveTo>
                  <a:lnTo>
                    <a:pt x="161124" y="5947"/>
                  </a:lnTo>
                  <a:lnTo>
                    <a:pt x="117120" y="22888"/>
                  </a:lnTo>
                  <a:lnTo>
                    <a:pt x="78303" y="49471"/>
                  </a:lnTo>
                  <a:lnTo>
                    <a:pt x="45928" y="84344"/>
                  </a:lnTo>
                  <a:lnTo>
                    <a:pt x="21249" y="126156"/>
                  </a:lnTo>
                  <a:lnTo>
                    <a:pt x="5521" y="173555"/>
                  </a:lnTo>
                  <a:lnTo>
                    <a:pt x="0" y="225188"/>
                  </a:lnTo>
                  <a:lnTo>
                    <a:pt x="5521" y="276821"/>
                  </a:lnTo>
                  <a:lnTo>
                    <a:pt x="21249" y="324220"/>
                  </a:lnTo>
                  <a:lnTo>
                    <a:pt x="45928" y="366031"/>
                  </a:lnTo>
                  <a:lnTo>
                    <a:pt x="78303" y="400904"/>
                  </a:lnTo>
                  <a:lnTo>
                    <a:pt x="117120" y="427487"/>
                  </a:lnTo>
                  <a:lnTo>
                    <a:pt x="161124" y="444428"/>
                  </a:lnTo>
                  <a:lnTo>
                    <a:pt x="209060" y="450375"/>
                  </a:lnTo>
                  <a:lnTo>
                    <a:pt x="256995" y="444428"/>
                  </a:lnTo>
                  <a:lnTo>
                    <a:pt x="300999" y="427487"/>
                  </a:lnTo>
                  <a:lnTo>
                    <a:pt x="339816" y="400904"/>
                  </a:lnTo>
                  <a:lnTo>
                    <a:pt x="372191" y="366031"/>
                  </a:lnTo>
                  <a:lnTo>
                    <a:pt x="396870" y="324220"/>
                  </a:lnTo>
                  <a:lnTo>
                    <a:pt x="412598" y="276821"/>
                  </a:lnTo>
                  <a:lnTo>
                    <a:pt x="418120" y="225188"/>
                  </a:lnTo>
                  <a:lnTo>
                    <a:pt x="412598" y="173555"/>
                  </a:lnTo>
                  <a:lnTo>
                    <a:pt x="396870" y="126156"/>
                  </a:lnTo>
                  <a:lnTo>
                    <a:pt x="372191" y="84344"/>
                  </a:lnTo>
                  <a:lnTo>
                    <a:pt x="339816" y="49471"/>
                  </a:lnTo>
                  <a:lnTo>
                    <a:pt x="300999" y="22888"/>
                  </a:lnTo>
                  <a:lnTo>
                    <a:pt x="256995" y="5947"/>
                  </a:lnTo>
                  <a:lnTo>
                    <a:pt x="20906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23491" y="4478051"/>
              <a:ext cx="418465" cy="450850"/>
            </a:xfrm>
            <a:custGeom>
              <a:avLst/>
              <a:gdLst/>
              <a:ahLst/>
              <a:cxnLst/>
              <a:rect l="l" t="t" r="r" b="b"/>
              <a:pathLst>
                <a:path w="418464" h="450850">
                  <a:moveTo>
                    <a:pt x="0" y="225187"/>
                  </a:moveTo>
                  <a:lnTo>
                    <a:pt x="5521" y="173554"/>
                  </a:lnTo>
                  <a:lnTo>
                    <a:pt x="21249" y="126155"/>
                  </a:lnTo>
                  <a:lnTo>
                    <a:pt x="45928" y="84344"/>
                  </a:lnTo>
                  <a:lnTo>
                    <a:pt x="78303" y="49471"/>
                  </a:lnTo>
                  <a:lnTo>
                    <a:pt x="117120" y="22888"/>
                  </a:lnTo>
                  <a:lnTo>
                    <a:pt x="161124" y="5947"/>
                  </a:lnTo>
                  <a:lnTo>
                    <a:pt x="209059" y="0"/>
                  </a:lnTo>
                  <a:lnTo>
                    <a:pt x="256995" y="5947"/>
                  </a:lnTo>
                  <a:lnTo>
                    <a:pt x="300999" y="22888"/>
                  </a:lnTo>
                  <a:lnTo>
                    <a:pt x="339816" y="49471"/>
                  </a:lnTo>
                  <a:lnTo>
                    <a:pt x="372191" y="84344"/>
                  </a:lnTo>
                  <a:lnTo>
                    <a:pt x="396870" y="126155"/>
                  </a:lnTo>
                  <a:lnTo>
                    <a:pt x="412598" y="173554"/>
                  </a:lnTo>
                  <a:lnTo>
                    <a:pt x="418119" y="225187"/>
                  </a:lnTo>
                  <a:lnTo>
                    <a:pt x="412598" y="276821"/>
                  </a:lnTo>
                  <a:lnTo>
                    <a:pt x="396870" y="324219"/>
                  </a:lnTo>
                  <a:lnTo>
                    <a:pt x="372191" y="366031"/>
                  </a:lnTo>
                  <a:lnTo>
                    <a:pt x="339816" y="400904"/>
                  </a:lnTo>
                  <a:lnTo>
                    <a:pt x="300999" y="427487"/>
                  </a:lnTo>
                  <a:lnTo>
                    <a:pt x="256995" y="444428"/>
                  </a:lnTo>
                  <a:lnTo>
                    <a:pt x="209059" y="450375"/>
                  </a:lnTo>
                  <a:lnTo>
                    <a:pt x="161124" y="444428"/>
                  </a:lnTo>
                  <a:lnTo>
                    <a:pt x="117120" y="427487"/>
                  </a:lnTo>
                  <a:lnTo>
                    <a:pt x="78303" y="400904"/>
                  </a:lnTo>
                  <a:lnTo>
                    <a:pt x="45928" y="366031"/>
                  </a:lnTo>
                  <a:lnTo>
                    <a:pt x="21249" y="324219"/>
                  </a:lnTo>
                  <a:lnTo>
                    <a:pt x="5521" y="276821"/>
                  </a:lnTo>
                  <a:lnTo>
                    <a:pt x="0" y="225187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023118" y="5397263"/>
            <a:ext cx="417830" cy="521334"/>
            <a:chOff x="3023118" y="5397263"/>
            <a:chExt cx="417830" cy="521334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3118" y="5397263"/>
              <a:ext cx="187731" cy="20027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72269" y="5630511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127759" y="0"/>
                  </a:moveTo>
                  <a:lnTo>
                    <a:pt x="87377" y="7015"/>
                  </a:lnTo>
                  <a:lnTo>
                    <a:pt x="52306" y="26551"/>
                  </a:lnTo>
                  <a:lnTo>
                    <a:pt x="24650" y="56341"/>
                  </a:lnTo>
                  <a:lnTo>
                    <a:pt x="6513" y="94117"/>
                  </a:lnTo>
                  <a:lnTo>
                    <a:pt x="0" y="137615"/>
                  </a:lnTo>
                  <a:lnTo>
                    <a:pt x="6513" y="181111"/>
                  </a:lnTo>
                  <a:lnTo>
                    <a:pt x="24650" y="218888"/>
                  </a:lnTo>
                  <a:lnTo>
                    <a:pt x="52306" y="248677"/>
                  </a:lnTo>
                  <a:lnTo>
                    <a:pt x="87377" y="268213"/>
                  </a:lnTo>
                  <a:lnTo>
                    <a:pt x="127759" y="275228"/>
                  </a:lnTo>
                  <a:lnTo>
                    <a:pt x="168140" y="268213"/>
                  </a:lnTo>
                  <a:lnTo>
                    <a:pt x="203211" y="248677"/>
                  </a:lnTo>
                  <a:lnTo>
                    <a:pt x="230867" y="218888"/>
                  </a:lnTo>
                  <a:lnTo>
                    <a:pt x="249004" y="181111"/>
                  </a:lnTo>
                  <a:lnTo>
                    <a:pt x="255518" y="137615"/>
                  </a:lnTo>
                  <a:lnTo>
                    <a:pt x="249004" y="94117"/>
                  </a:lnTo>
                  <a:lnTo>
                    <a:pt x="230867" y="56341"/>
                  </a:lnTo>
                  <a:lnTo>
                    <a:pt x="203211" y="26551"/>
                  </a:lnTo>
                  <a:lnTo>
                    <a:pt x="168140" y="7015"/>
                  </a:lnTo>
                  <a:lnTo>
                    <a:pt x="127759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172269" y="5630511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0" y="137614"/>
                  </a:moveTo>
                  <a:lnTo>
                    <a:pt x="6513" y="94117"/>
                  </a:lnTo>
                  <a:lnTo>
                    <a:pt x="24650" y="56341"/>
                  </a:lnTo>
                  <a:lnTo>
                    <a:pt x="52306" y="26551"/>
                  </a:lnTo>
                  <a:lnTo>
                    <a:pt x="87377" y="7015"/>
                  </a:lnTo>
                  <a:lnTo>
                    <a:pt x="127758" y="0"/>
                  </a:lnTo>
                  <a:lnTo>
                    <a:pt x="168140" y="7015"/>
                  </a:lnTo>
                  <a:lnTo>
                    <a:pt x="203211" y="26551"/>
                  </a:lnTo>
                  <a:lnTo>
                    <a:pt x="230867" y="56341"/>
                  </a:lnTo>
                  <a:lnTo>
                    <a:pt x="249004" y="94117"/>
                  </a:lnTo>
                  <a:lnTo>
                    <a:pt x="255517" y="137614"/>
                  </a:lnTo>
                  <a:lnTo>
                    <a:pt x="249004" y="181111"/>
                  </a:lnTo>
                  <a:lnTo>
                    <a:pt x="230867" y="218888"/>
                  </a:lnTo>
                  <a:lnTo>
                    <a:pt x="203211" y="248677"/>
                  </a:lnTo>
                  <a:lnTo>
                    <a:pt x="168140" y="268213"/>
                  </a:lnTo>
                  <a:lnTo>
                    <a:pt x="127758" y="275229"/>
                  </a:lnTo>
                  <a:lnTo>
                    <a:pt x="87377" y="268213"/>
                  </a:lnTo>
                  <a:lnTo>
                    <a:pt x="52306" y="248677"/>
                  </a:lnTo>
                  <a:lnTo>
                    <a:pt x="24650" y="218888"/>
                  </a:lnTo>
                  <a:lnTo>
                    <a:pt x="6513" y="181111"/>
                  </a:lnTo>
                  <a:lnTo>
                    <a:pt x="0" y="137614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501168" y="5814109"/>
            <a:ext cx="396875" cy="426084"/>
            <a:chOff x="3501168" y="5814109"/>
            <a:chExt cx="396875" cy="426084"/>
          </a:xfrm>
        </p:grpSpPr>
        <p:sp>
          <p:nvSpPr>
            <p:cNvPr id="26" name="object 26"/>
            <p:cNvSpPr/>
            <p:nvPr/>
          </p:nvSpPr>
          <p:spPr>
            <a:xfrm>
              <a:off x="3513733" y="5826674"/>
              <a:ext cx="372110" cy="400685"/>
            </a:xfrm>
            <a:custGeom>
              <a:avLst/>
              <a:gdLst/>
              <a:ahLst/>
              <a:cxnLst/>
              <a:rect l="l" t="t" r="r" b="b"/>
              <a:pathLst>
                <a:path w="372110" h="400685">
                  <a:moveTo>
                    <a:pt x="185832" y="0"/>
                  </a:moveTo>
                  <a:lnTo>
                    <a:pt x="143222" y="5286"/>
                  </a:lnTo>
                  <a:lnTo>
                    <a:pt x="104107" y="20345"/>
                  </a:lnTo>
                  <a:lnTo>
                    <a:pt x="69603" y="43974"/>
                  </a:lnTo>
                  <a:lnTo>
                    <a:pt x="40825" y="74972"/>
                  </a:lnTo>
                  <a:lnTo>
                    <a:pt x="18888" y="112138"/>
                  </a:lnTo>
                  <a:lnTo>
                    <a:pt x="4907" y="154270"/>
                  </a:lnTo>
                  <a:lnTo>
                    <a:pt x="0" y="200166"/>
                  </a:lnTo>
                  <a:lnTo>
                    <a:pt x="4907" y="246063"/>
                  </a:lnTo>
                  <a:lnTo>
                    <a:pt x="18888" y="288195"/>
                  </a:lnTo>
                  <a:lnTo>
                    <a:pt x="40825" y="325361"/>
                  </a:lnTo>
                  <a:lnTo>
                    <a:pt x="69603" y="356359"/>
                  </a:lnTo>
                  <a:lnTo>
                    <a:pt x="104107" y="379988"/>
                  </a:lnTo>
                  <a:lnTo>
                    <a:pt x="143222" y="395047"/>
                  </a:lnTo>
                  <a:lnTo>
                    <a:pt x="185832" y="400334"/>
                  </a:lnTo>
                  <a:lnTo>
                    <a:pt x="228441" y="395047"/>
                  </a:lnTo>
                  <a:lnTo>
                    <a:pt x="267555" y="379988"/>
                  </a:lnTo>
                  <a:lnTo>
                    <a:pt x="302059" y="356359"/>
                  </a:lnTo>
                  <a:lnTo>
                    <a:pt x="330838" y="325361"/>
                  </a:lnTo>
                  <a:lnTo>
                    <a:pt x="352775" y="288195"/>
                  </a:lnTo>
                  <a:lnTo>
                    <a:pt x="366755" y="246063"/>
                  </a:lnTo>
                  <a:lnTo>
                    <a:pt x="371663" y="200166"/>
                  </a:lnTo>
                  <a:lnTo>
                    <a:pt x="366755" y="154270"/>
                  </a:lnTo>
                  <a:lnTo>
                    <a:pt x="352775" y="112138"/>
                  </a:lnTo>
                  <a:lnTo>
                    <a:pt x="330838" y="74972"/>
                  </a:lnTo>
                  <a:lnTo>
                    <a:pt x="302059" y="43974"/>
                  </a:lnTo>
                  <a:lnTo>
                    <a:pt x="267555" y="20345"/>
                  </a:lnTo>
                  <a:lnTo>
                    <a:pt x="228441" y="5286"/>
                  </a:lnTo>
                  <a:lnTo>
                    <a:pt x="185832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513733" y="5826674"/>
              <a:ext cx="372110" cy="400685"/>
            </a:xfrm>
            <a:custGeom>
              <a:avLst/>
              <a:gdLst/>
              <a:ahLst/>
              <a:cxnLst/>
              <a:rect l="l" t="t" r="r" b="b"/>
              <a:pathLst>
                <a:path w="372110" h="400685">
                  <a:moveTo>
                    <a:pt x="0" y="200166"/>
                  </a:moveTo>
                  <a:lnTo>
                    <a:pt x="4907" y="154270"/>
                  </a:lnTo>
                  <a:lnTo>
                    <a:pt x="18888" y="112138"/>
                  </a:lnTo>
                  <a:lnTo>
                    <a:pt x="40825" y="74972"/>
                  </a:lnTo>
                  <a:lnTo>
                    <a:pt x="69603" y="43974"/>
                  </a:lnTo>
                  <a:lnTo>
                    <a:pt x="104107" y="20345"/>
                  </a:lnTo>
                  <a:lnTo>
                    <a:pt x="143221" y="5286"/>
                  </a:lnTo>
                  <a:lnTo>
                    <a:pt x="185831" y="0"/>
                  </a:lnTo>
                  <a:lnTo>
                    <a:pt x="228440" y="5286"/>
                  </a:lnTo>
                  <a:lnTo>
                    <a:pt x="267555" y="20345"/>
                  </a:lnTo>
                  <a:lnTo>
                    <a:pt x="302059" y="43974"/>
                  </a:lnTo>
                  <a:lnTo>
                    <a:pt x="330837" y="74972"/>
                  </a:lnTo>
                  <a:lnTo>
                    <a:pt x="352774" y="112138"/>
                  </a:lnTo>
                  <a:lnTo>
                    <a:pt x="366754" y="154270"/>
                  </a:lnTo>
                  <a:lnTo>
                    <a:pt x="371662" y="200166"/>
                  </a:lnTo>
                  <a:lnTo>
                    <a:pt x="366754" y="246063"/>
                  </a:lnTo>
                  <a:lnTo>
                    <a:pt x="352774" y="288195"/>
                  </a:lnTo>
                  <a:lnTo>
                    <a:pt x="330837" y="325361"/>
                  </a:lnTo>
                  <a:lnTo>
                    <a:pt x="302059" y="356359"/>
                  </a:lnTo>
                  <a:lnTo>
                    <a:pt x="267555" y="379988"/>
                  </a:lnTo>
                  <a:lnTo>
                    <a:pt x="228440" y="395047"/>
                  </a:lnTo>
                  <a:lnTo>
                    <a:pt x="185831" y="400333"/>
                  </a:lnTo>
                  <a:lnTo>
                    <a:pt x="143221" y="395047"/>
                  </a:lnTo>
                  <a:lnTo>
                    <a:pt x="104107" y="379988"/>
                  </a:lnTo>
                  <a:lnTo>
                    <a:pt x="69603" y="356359"/>
                  </a:lnTo>
                  <a:lnTo>
                    <a:pt x="40825" y="325361"/>
                  </a:lnTo>
                  <a:lnTo>
                    <a:pt x="18888" y="288195"/>
                  </a:lnTo>
                  <a:lnTo>
                    <a:pt x="4907" y="246063"/>
                  </a:lnTo>
                  <a:lnTo>
                    <a:pt x="0" y="200166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3979219" y="5765067"/>
            <a:ext cx="920750" cy="593090"/>
            <a:chOff x="3979219" y="5765067"/>
            <a:chExt cx="920750" cy="59309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9219" y="6132874"/>
              <a:ext cx="187731" cy="2002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082842" y="5826674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127759" y="0"/>
                  </a:moveTo>
                  <a:lnTo>
                    <a:pt x="87376" y="7015"/>
                  </a:lnTo>
                  <a:lnTo>
                    <a:pt x="52305" y="26551"/>
                  </a:lnTo>
                  <a:lnTo>
                    <a:pt x="24649" y="56341"/>
                  </a:lnTo>
                  <a:lnTo>
                    <a:pt x="6513" y="94118"/>
                  </a:lnTo>
                  <a:lnTo>
                    <a:pt x="0" y="137615"/>
                  </a:lnTo>
                  <a:lnTo>
                    <a:pt x="6513" y="181111"/>
                  </a:lnTo>
                  <a:lnTo>
                    <a:pt x="24649" y="218888"/>
                  </a:lnTo>
                  <a:lnTo>
                    <a:pt x="52305" y="248677"/>
                  </a:lnTo>
                  <a:lnTo>
                    <a:pt x="87376" y="268213"/>
                  </a:lnTo>
                  <a:lnTo>
                    <a:pt x="127759" y="275228"/>
                  </a:lnTo>
                  <a:lnTo>
                    <a:pt x="168140" y="268213"/>
                  </a:lnTo>
                  <a:lnTo>
                    <a:pt x="203211" y="248677"/>
                  </a:lnTo>
                  <a:lnTo>
                    <a:pt x="230867" y="218888"/>
                  </a:lnTo>
                  <a:lnTo>
                    <a:pt x="249003" y="181111"/>
                  </a:lnTo>
                  <a:lnTo>
                    <a:pt x="255516" y="137615"/>
                  </a:lnTo>
                  <a:lnTo>
                    <a:pt x="249003" y="94118"/>
                  </a:lnTo>
                  <a:lnTo>
                    <a:pt x="230867" y="56341"/>
                  </a:lnTo>
                  <a:lnTo>
                    <a:pt x="203211" y="26551"/>
                  </a:lnTo>
                  <a:lnTo>
                    <a:pt x="168140" y="7015"/>
                  </a:lnTo>
                  <a:lnTo>
                    <a:pt x="127759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82842" y="5826674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0" y="137614"/>
                  </a:moveTo>
                  <a:lnTo>
                    <a:pt x="6513" y="94117"/>
                  </a:lnTo>
                  <a:lnTo>
                    <a:pt x="24650" y="56341"/>
                  </a:lnTo>
                  <a:lnTo>
                    <a:pt x="52306" y="26551"/>
                  </a:lnTo>
                  <a:lnTo>
                    <a:pt x="87377" y="7015"/>
                  </a:lnTo>
                  <a:lnTo>
                    <a:pt x="127758" y="0"/>
                  </a:lnTo>
                  <a:lnTo>
                    <a:pt x="168140" y="7015"/>
                  </a:lnTo>
                  <a:lnTo>
                    <a:pt x="203211" y="26551"/>
                  </a:lnTo>
                  <a:lnTo>
                    <a:pt x="230867" y="56341"/>
                  </a:lnTo>
                  <a:lnTo>
                    <a:pt x="249004" y="94117"/>
                  </a:lnTo>
                  <a:lnTo>
                    <a:pt x="255517" y="137614"/>
                  </a:lnTo>
                  <a:lnTo>
                    <a:pt x="249004" y="181111"/>
                  </a:lnTo>
                  <a:lnTo>
                    <a:pt x="230867" y="218888"/>
                  </a:lnTo>
                  <a:lnTo>
                    <a:pt x="203211" y="248677"/>
                  </a:lnTo>
                  <a:lnTo>
                    <a:pt x="168140" y="268213"/>
                  </a:lnTo>
                  <a:lnTo>
                    <a:pt x="127758" y="275229"/>
                  </a:lnTo>
                  <a:lnTo>
                    <a:pt x="87377" y="268213"/>
                  </a:lnTo>
                  <a:lnTo>
                    <a:pt x="52306" y="248677"/>
                  </a:lnTo>
                  <a:lnTo>
                    <a:pt x="24650" y="218888"/>
                  </a:lnTo>
                  <a:lnTo>
                    <a:pt x="6513" y="181111"/>
                  </a:lnTo>
                  <a:lnTo>
                    <a:pt x="0" y="137614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919" y="6157394"/>
              <a:ext cx="187731" cy="20027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15364" y="5777632"/>
              <a:ext cx="372110" cy="400685"/>
            </a:xfrm>
            <a:custGeom>
              <a:avLst/>
              <a:gdLst/>
              <a:ahLst/>
              <a:cxnLst/>
              <a:rect l="l" t="t" r="r" b="b"/>
              <a:pathLst>
                <a:path w="372110" h="400685">
                  <a:moveTo>
                    <a:pt x="185830" y="0"/>
                  </a:moveTo>
                  <a:lnTo>
                    <a:pt x="143221" y="5286"/>
                  </a:lnTo>
                  <a:lnTo>
                    <a:pt x="104107" y="20345"/>
                  </a:lnTo>
                  <a:lnTo>
                    <a:pt x="69603" y="43974"/>
                  </a:lnTo>
                  <a:lnTo>
                    <a:pt x="40825" y="74972"/>
                  </a:lnTo>
                  <a:lnTo>
                    <a:pt x="18888" y="112138"/>
                  </a:lnTo>
                  <a:lnTo>
                    <a:pt x="4907" y="154270"/>
                  </a:lnTo>
                  <a:lnTo>
                    <a:pt x="0" y="200166"/>
                  </a:lnTo>
                  <a:lnTo>
                    <a:pt x="4907" y="246063"/>
                  </a:lnTo>
                  <a:lnTo>
                    <a:pt x="18888" y="288195"/>
                  </a:lnTo>
                  <a:lnTo>
                    <a:pt x="40825" y="325361"/>
                  </a:lnTo>
                  <a:lnTo>
                    <a:pt x="69603" y="356359"/>
                  </a:lnTo>
                  <a:lnTo>
                    <a:pt x="104107" y="379988"/>
                  </a:lnTo>
                  <a:lnTo>
                    <a:pt x="143221" y="395047"/>
                  </a:lnTo>
                  <a:lnTo>
                    <a:pt x="185830" y="400334"/>
                  </a:lnTo>
                  <a:lnTo>
                    <a:pt x="228440" y="395047"/>
                  </a:lnTo>
                  <a:lnTo>
                    <a:pt x="267554" y="379988"/>
                  </a:lnTo>
                  <a:lnTo>
                    <a:pt x="302058" y="356359"/>
                  </a:lnTo>
                  <a:lnTo>
                    <a:pt x="330836" y="325361"/>
                  </a:lnTo>
                  <a:lnTo>
                    <a:pt x="352773" y="288195"/>
                  </a:lnTo>
                  <a:lnTo>
                    <a:pt x="366754" y="246063"/>
                  </a:lnTo>
                  <a:lnTo>
                    <a:pt x="371661" y="200166"/>
                  </a:lnTo>
                  <a:lnTo>
                    <a:pt x="366754" y="154270"/>
                  </a:lnTo>
                  <a:lnTo>
                    <a:pt x="352773" y="112138"/>
                  </a:lnTo>
                  <a:lnTo>
                    <a:pt x="330836" y="74972"/>
                  </a:lnTo>
                  <a:lnTo>
                    <a:pt x="302058" y="43974"/>
                  </a:lnTo>
                  <a:lnTo>
                    <a:pt x="267554" y="20345"/>
                  </a:lnTo>
                  <a:lnTo>
                    <a:pt x="228440" y="5286"/>
                  </a:lnTo>
                  <a:lnTo>
                    <a:pt x="18583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15364" y="5777632"/>
              <a:ext cx="372110" cy="400685"/>
            </a:xfrm>
            <a:custGeom>
              <a:avLst/>
              <a:gdLst/>
              <a:ahLst/>
              <a:cxnLst/>
              <a:rect l="l" t="t" r="r" b="b"/>
              <a:pathLst>
                <a:path w="372110" h="400685">
                  <a:moveTo>
                    <a:pt x="0" y="200166"/>
                  </a:moveTo>
                  <a:lnTo>
                    <a:pt x="4907" y="154270"/>
                  </a:lnTo>
                  <a:lnTo>
                    <a:pt x="18888" y="112138"/>
                  </a:lnTo>
                  <a:lnTo>
                    <a:pt x="40825" y="74972"/>
                  </a:lnTo>
                  <a:lnTo>
                    <a:pt x="69603" y="43974"/>
                  </a:lnTo>
                  <a:lnTo>
                    <a:pt x="104107" y="20345"/>
                  </a:lnTo>
                  <a:lnTo>
                    <a:pt x="143221" y="5286"/>
                  </a:lnTo>
                  <a:lnTo>
                    <a:pt x="185831" y="0"/>
                  </a:lnTo>
                  <a:lnTo>
                    <a:pt x="228440" y="5286"/>
                  </a:lnTo>
                  <a:lnTo>
                    <a:pt x="267555" y="20345"/>
                  </a:lnTo>
                  <a:lnTo>
                    <a:pt x="302059" y="43974"/>
                  </a:lnTo>
                  <a:lnTo>
                    <a:pt x="330837" y="74972"/>
                  </a:lnTo>
                  <a:lnTo>
                    <a:pt x="352774" y="112138"/>
                  </a:lnTo>
                  <a:lnTo>
                    <a:pt x="366754" y="154270"/>
                  </a:lnTo>
                  <a:lnTo>
                    <a:pt x="371662" y="200166"/>
                  </a:lnTo>
                  <a:lnTo>
                    <a:pt x="366754" y="246063"/>
                  </a:lnTo>
                  <a:lnTo>
                    <a:pt x="352774" y="288195"/>
                  </a:lnTo>
                  <a:lnTo>
                    <a:pt x="330837" y="325361"/>
                  </a:lnTo>
                  <a:lnTo>
                    <a:pt x="302059" y="356359"/>
                  </a:lnTo>
                  <a:lnTo>
                    <a:pt x="267555" y="379988"/>
                  </a:lnTo>
                  <a:lnTo>
                    <a:pt x="228440" y="395047"/>
                  </a:lnTo>
                  <a:lnTo>
                    <a:pt x="185831" y="400333"/>
                  </a:lnTo>
                  <a:lnTo>
                    <a:pt x="143221" y="395047"/>
                  </a:lnTo>
                  <a:lnTo>
                    <a:pt x="104107" y="379988"/>
                  </a:lnTo>
                  <a:lnTo>
                    <a:pt x="69603" y="356359"/>
                  </a:lnTo>
                  <a:lnTo>
                    <a:pt x="40825" y="325361"/>
                  </a:lnTo>
                  <a:lnTo>
                    <a:pt x="18888" y="288195"/>
                  </a:lnTo>
                  <a:lnTo>
                    <a:pt x="4907" y="246063"/>
                  </a:lnTo>
                  <a:lnTo>
                    <a:pt x="0" y="200166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5003613" y="5666986"/>
            <a:ext cx="280670" cy="300355"/>
            <a:chOff x="5003613" y="5666986"/>
            <a:chExt cx="280670" cy="300355"/>
          </a:xfrm>
        </p:grpSpPr>
        <p:sp>
          <p:nvSpPr>
            <p:cNvPr id="36" name="object 36"/>
            <p:cNvSpPr/>
            <p:nvPr/>
          </p:nvSpPr>
          <p:spPr>
            <a:xfrm>
              <a:off x="5016179" y="5679551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127759" y="0"/>
                  </a:moveTo>
                  <a:lnTo>
                    <a:pt x="87377" y="7015"/>
                  </a:lnTo>
                  <a:lnTo>
                    <a:pt x="52306" y="26551"/>
                  </a:lnTo>
                  <a:lnTo>
                    <a:pt x="24650" y="56341"/>
                  </a:lnTo>
                  <a:lnTo>
                    <a:pt x="6513" y="94117"/>
                  </a:lnTo>
                  <a:lnTo>
                    <a:pt x="0" y="137615"/>
                  </a:lnTo>
                  <a:lnTo>
                    <a:pt x="6513" y="181111"/>
                  </a:lnTo>
                  <a:lnTo>
                    <a:pt x="24650" y="218888"/>
                  </a:lnTo>
                  <a:lnTo>
                    <a:pt x="52306" y="248677"/>
                  </a:lnTo>
                  <a:lnTo>
                    <a:pt x="87377" y="268213"/>
                  </a:lnTo>
                  <a:lnTo>
                    <a:pt x="127759" y="275228"/>
                  </a:lnTo>
                  <a:lnTo>
                    <a:pt x="168140" y="268213"/>
                  </a:lnTo>
                  <a:lnTo>
                    <a:pt x="203211" y="248677"/>
                  </a:lnTo>
                  <a:lnTo>
                    <a:pt x="230867" y="218888"/>
                  </a:lnTo>
                  <a:lnTo>
                    <a:pt x="249004" y="181111"/>
                  </a:lnTo>
                  <a:lnTo>
                    <a:pt x="255518" y="137615"/>
                  </a:lnTo>
                  <a:lnTo>
                    <a:pt x="249004" y="94117"/>
                  </a:lnTo>
                  <a:lnTo>
                    <a:pt x="230867" y="56341"/>
                  </a:lnTo>
                  <a:lnTo>
                    <a:pt x="203211" y="26551"/>
                  </a:lnTo>
                  <a:lnTo>
                    <a:pt x="168140" y="7015"/>
                  </a:lnTo>
                  <a:lnTo>
                    <a:pt x="127759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016179" y="5679551"/>
              <a:ext cx="255904" cy="275590"/>
            </a:xfrm>
            <a:custGeom>
              <a:avLst/>
              <a:gdLst/>
              <a:ahLst/>
              <a:cxnLst/>
              <a:rect l="l" t="t" r="r" b="b"/>
              <a:pathLst>
                <a:path w="255904" h="275589">
                  <a:moveTo>
                    <a:pt x="0" y="137614"/>
                  </a:moveTo>
                  <a:lnTo>
                    <a:pt x="6513" y="94117"/>
                  </a:lnTo>
                  <a:lnTo>
                    <a:pt x="24650" y="56341"/>
                  </a:lnTo>
                  <a:lnTo>
                    <a:pt x="52306" y="26551"/>
                  </a:lnTo>
                  <a:lnTo>
                    <a:pt x="87377" y="7015"/>
                  </a:lnTo>
                  <a:lnTo>
                    <a:pt x="127758" y="0"/>
                  </a:lnTo>
                  <a:lnTo>
                    <a:pt x="168140" y="7015"/>
                  </a:lnTo>
                  <a:lnTo>
                    <a:pt x="203211" y="26551"/>
                  </a:lnTo>
                  <a:lnTo>
                    <a:pt x="230867" y="56341"/>
                  </a:lnTo>
                  <a:lnTo>
                    <a:pt x="249004" y="94117"/>
                  </a:lnTo>
                  <a:lnTo>
                    <a:pt x="255517" y="137614"/>
                  </a:lnTo>
                  <a:lnTo>
                    <a:pt x="249004" y="181111"/>
                  </a:lnTo>
                  <a:lnTo>
                    <a:pt x="230867" y="218888"/>
                  </a:lnTo>
                  <a:lnTo>
                    <a:pt x="203211" y="248677"/>
                  </a:lnTo>
                  <a:lnTo>
                    <a:pt x="168140" y="268213"/>
                  </a:lnTo>
                  <a:lnTo>
                    <a:pt x="127758" y="275229"/>
                  </a:lnTo>
                  <a:lnTo>
                    <a:pt x="87377" y="268213"/>
                  </a:lnTo>
                  <a:lnTo>
                    <a:pt x="52306" y="248677"/>
                  </a:lnTo>
                  <a:lnTo>
                    <a:pt x="24650" y="218888"/>
                  </a:lnTo>
                  <a:lnTo>
                    <a:pt x="6513" y="181111"/>
                  </a:lnTo>
                  <a:lnTo>
                    <a:pt x="0" y="137614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5005775" y="4520053"/>
            <a:ext cx="1595755" cy="1594485"/>
            <a:chOff x="15005775" y="4520053"/>
            <a:chExt cx="1595755" cy="1594485"/>
          </a:xfrm>
        </p:grpSpPr>
        <p:sp>
          <p:nvSpPr>
            <p:cNvPr id="39" name="object 39"/>
            <p:cNvSpPr/>
            <p:nvPr/>
          </p:nvSpPr>
          <p:spPr>
            <a:xfrm>
              <a:off x="15018340" y="4532619"/>
              <a:ext cx="1570990" cy="1569720"/>
            </a:xfrm>
            <a:custGeom>
              <a:avLst/>
              <a:gdLst/>
              <a:ahLst/>
              <a:cxnLst/>
              <a:rect l="l" t="t" r="r" b="b"/>
              <a:pathLst>
                <a:path w="1570990" h="1569720">
                  <a:moveTo>
                    <a:pt x="785228" y="0"/>
                  </a:moveTo>
                  <a:lnTo>
                    <a:pt x="737394" y="1431"/>
                  </a:lnTo>
                  <a:lnTo>
                    <a:pt x="690318" y="5673"/>
                  </a:lnTo>
                  <a:lnTo>
                    <a:pt x="644082" y="12641"/>
                  </a:lnTo>
                  <a:lnTo>
                    <a:pt x="598768" y="22255"/>
                  </a:lnTo>
                  <a:lnTo>
                    <a:pt x="554459" y="34431"/>
                  </a:lnTo>
                  <a:lnTo>
                    <a:pt x="511236" y="49089"/>
                  </a:lnTo>
                  <a:lnTo>
                    <a:pt x="469182" y="66145"/>
                  </a:lnTo>
                  <a:lnTo>
                    <a:pt x="428378" y="85518"/>
                  </a:lnTo>
                  <a:lnTo>
                    <a:pt x="388908" y="107126"/>
                  </a:lnTo>
                  <a:lnTo>
                    <a:pt x="350852" y="130887"/>
                  </a:lnTo>
                  <a:lnTo>
                    <a:pt x="314294" y="156718"/>
                  </a:lnTo>
                  <a:lnTo>
                    <a:pt x="279315" y="184538"/>
                  </a:lnTo>
                  <a:lnTo>
                    <a:pt x="245997" y="214264"/>
                  </a:lnTo>
                  <a:lnTo>
                    <a:pt x="214423" y="245814"/>
                  </a:lnTo>
                  <a:lnTo>
                    <a:pt x="184675" y="279107"/>
                  </a:lnTo>
                  <a:lnTo>
                    <a:pt x="156835" y="314060"/>
                  </a:lnTo>
                  <a:lnTo>
                    <a:pt x="130984" y="350591"/>
                  </a:lnTo>
                  <a:lnTo>
                    <a:pt x="107206" y="388618"/>
                  </a:lnTo>
                  <a:lnTo>
                    <a:pt x="85582" y="428059"/>
                  </a:lnTo>
                  <a:lnTo>
                    <a:pt x="66194" y="468832"/>
                  </a:lnTo>
                  <a:lnTo>
                    <a:pt x="49125" y="510855"/>
                  </a:lnTo>
                  <a:lnTo>
                    <a:pt x="34457" y="554046"/>
                  </a:lnTo>
                  <a:lnTo>
                    <a:pt x="22271" y="598322"/>
                  </a:lnTo>
                  <a:lnTo>
                    <a:pt x="12651" y="643602"/>
                  </a:lnTo>
                  <a:lnTo>
                    <a:pt x="5677" y="689803"/>
                  </a:lnTo>
                  <a:lnTo>
                    <a:pt x="1433" y="736844"/>
                  </a:lnTo>
                  <a:lnTo>
                    <a:pt x="0" y="784642"/>
                  </a:lnTo>
                  <a:lnTo>
                    <a:pt x="1433" y="832441"/>
                  </a:lnTo>
                  <a:lnTo>
                    <a:pt x="5677" y="879482"/>
                  </a:lnTo>
                  <a:lnTo>
                    <a:pt x="12651" y="925683"/>
                  </a:lnTo>
                  <a:lnTo>
                    <a:pt x="22271" y="970963"/>
                  </a:lnTo>
                  <a:lnTo>
                    <a:pt x="34457" y="1015239"/>
                  </a:lnTo>
                  <a:lnTo>
                    <a:pt x="49125" y="1058430"/>
                  </a:lnTo>
                  <a:lnTo>
                    <a:pt x="66194" y="1100452"/>
                  </a:lnTo>
                  <a:lnTo>
                    <a:pt x="85582" y="1141225"/>
                  </a:lnTo>
                  <a:lnTo>
                    <a:pt x="107206" y="1180666"/>
                  </a:lnTo>
                  <a:lnTo>
                    <a:pt x="130984" y="1218693"/>
                  </a:lnTo>
                  <a:lnTo>
                    <a:pt x="156835" y="1255224"/>
                  </a:lnTo>
                  <a:lnTo>
                    <a:pt x="184675" y="1290177"/>
                  </a:lnTo>
                  <a:lnTo>
                    <a:pt x="214423" y="1323470"/>
                  </a:lnTo>
                  <a:lnTo>
                    <a:pt x="245997" y="1355020"/>
                  </a:lnTo>
                  <a:lnTo>
                    <a:pt x="279315" y="1384746"/>
                  </a:lnTo>
                  <a:lnTo>
                    <a:pt x="314294" y="1412566"/>
                  </a:lnTo>
                  <a:lnTo>
                    <a:pt x="350852" y="1438397"/>
                  </a:lnTo>
                  <a:lnTo>
                    <a:pt x="388908" y="1462158"/>
                  </a:lnTo>
                  <a:lnTo>
                    <a:pt x="428378" y="1483766"/>
                  </a:lnTo>
                  <a:lnTo>
                    <a:pt x="469182" y="1503139"/>
                  </a:lnTo>
                  <a:lnTo>
                    <a:pt x="511236" y="1520195"/>
                  </a:lnTo>
                  <a:lnTo>
                    <a:pt x="554459" y="1534852"/>
                  </a:lnTo>
                  <a:lnTo>
                    <a:pt x="598768" y="1547029"/>
                  </a:lnTo>
                  <a:lnTo>
                    <a:pt x="644082" y="1556642"/>
                  </a:lnTo>
                  <a:lnTo>
                    <a:pt x="690318" y="1563611"/>
                  </a:lnTo>
                  <a:lnTo>
                    <a:pt x="737394" y="1567852"/>
                  </a:lnTo>
                  <a:lnTo>
                    <a:pt x="785228" y="1569284"/>
                  </a:lnTo>
                  <a:lnTo>
                    <a:pt x="833062" y="1567852"/>
                  </a:lnTo>
                  <a:lnTo>
                    <a:pt x="880138" y="1563611"/>
                  </a:lnTo>
                  <a:lnTo>
                    <a:pt x="926374" y="1556642"/>
                  </a:lnTo>
                  <a:lnTo>
                    <a:pt x="971688" y="1547029"/>
                  </a:lnTo>
                  <a:lnTo>
                    <a:pt x="1015997" y="1534852"/>
                  </a:lnTo>
                  <a:lnTo>
                    <a:pt x="1059220" y="1520195"/>
                  </a:lnTo>
                  <a:lnTo>
                    <a:pt x="1101274" y="1503139"/>
                  </a:lnTo>
                  <a:lnTo>
                    <a:pt x="1142078" y="1483766"/>
                  </a:lnTo>
                  <a:lnTo>
                    <a:pt x="1181548" y="1462158"/>
                  </a:lnTo>
                  <a:lnTo>
                    <a:pt x="1219604" y="1438397"/>
                  </a:lnTo>
                  <a:lnTo>
                    <a:pt x="1256162" y="1412566"/>
                  </a:lnTo>
                  <a:lnTo>
                    <a:pt x="1291141" y="1384746"/>
                  </a:lnTo>
                  <a:lnTo>
                    <a:pt x="1324459" y="1355020"/>
                  </a:lnTo>
                  <a:lnTo>
                    <a:pt x="1356033" y="1323470"/>
                  </a:lnTo>
                  <a:lnTo>
                    <a:pt x="1385781" y="1290177"/>
                  </a:lnTo>
                  <a:lnTo>
                    <a:pt x="1413621" y="1255224"/>
                  </a:lnTo>
                  <a:lnTo>
                    <a:pt x="1439472" y="1218693"/>
                  </a:lnTo>
                  <a:lnTo>
                    <a:pt x="1463250" y="1180666"/>
                  </a:lnTo>
                  <a:lnTo>
                    <a:pt x="1484874" y="1141225"/>
                  </a:lnTo>
                  <a:lnTo>
                    <a:pt x="1504262" y="1100452"/>
                  </a:lnTo>
                  <a:lnTo>
                    <a:pt x="1521331" y="1058430"/>
                  </a:lnTo>
                  <a:lnTo>
                    <a:pt x="1535999" y="1015239"/>
                  </a:lnTo>
                  <a:lnTo>
                    <a:pt x="1548185" y="970963"/>
                  </a:lnTo>
                  <a:lnTo>
                    <a:pt x="1557805" y="925683"/>
                  </a:lnTo>
                  <a:lnTo>
                    <a:pt x="1564779" y="879482"/>
                  </a:lnTo>
                  <a:lnTo>
                    <a:pt x="1569023" y="832441"/>
                  </a:lnTo>
                  <a:lnTo>
                    <a:pt x="1570456" y="784642"/>
                  </a:lnTo>
                  <a:lnTo>
                    <a:pt x="1569023" y="736844"/>
                  </a:lnTo>
                  <a:lnTo>
                    <a:pt x="1564779" y="689803"/>
                  </a:lnTo>
                  <a:lnTo>
                    <a:pt x="1557805" y="643602"/>
                  </a:lnTo>
                  <a:lnTo>
                    <a:pt x="1548185" y="598322"/>
                  </a:lnTo>
                  <a:lnTo>
                    <a:pt x="1535999" y="554046"/>
                  </a:lnTo>
                  <a:lnTo>
                    <a:pt x="1521331" y="510855"/>
                  </a:lnTo>
                  <a:lnTo>
                    <a:pt x="1504262" y="468832"/>
                  </a:lnTo>
                  <a:lnTo>
                    <a:pt x="1484874" y="428059"/>
                  </a:lnTo>
                  <a:lnTo>
                    <a:pt x="1463250" y="388618"/>
                  </a:lnTo>
                  <a:lnTo>
                    <a:pt x="1439472" y="350591"/>
                  </a:lnTo>
                  <a:lnTo>
                    <a:pt x="1413621" y="314060"/>
                  </a:lnTo>
                  <a:lnTo>
                    <a:pt x="1385781" y="279107"/>
                  </a:lnTo>
                  <a:lnTo>
                    <a:pt x="1356033" y="245814"/>
                  </a:lnTo>
                  <a:lnTo>
                    <a:pt x="1324459" y="214264"/>
                  </a:lnTo>
                  <a:lnTo>
                    <a:pt x="1291141" y="184538"/>
                  </a:lnTo>
                  <a:lnTo>
                    <a:pt x="1256162" y="156718"/>
                  </a:lnTo>
                  <a:lnTo>
                    <a:pt x="1219604" y="130887"/>
                  </a:lnTo>
                  <a:lnTo>
                    <a:pt x="1181548" y="107126"/>
                  </a:lnTo>
                  <a:lnTo>
                    <a:pt x="1142078" y="85518"/>
                  </a:lnTo>
                  <a:lnTo>
                    <a:pt x="1101274" y="66145"/>
                  </a:lnTo>
                  <a:lnTo>
                    <a:pt x="1059220" y="49089"/>
                  </a:lnTo>
                  <a:lnTo>
                    <a:pt x="1015997" y="34431"/>
                  </a:lnTo>
                  <a:lnTo>
                    <a:pt x="971688" y="22255"/>
                  </a:lnTo>
                  <a:lnTo>
                    <a:pt x="926374" y="12641"/>
                  </a:lnTo>
                  <a:lnTo>
                    <a:pt x="880138" y="5673"/>
                  </a:lnTo>
                  <a:lnTo>
                    <a:pt x="833062" y="1431"/>
                  </a:lnTo>
                  <a:lnTo>
                    <a:pt x="785228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018340" y="4532619"/>
              <a:ext cx="1570990" cy="1569720"/>
            </a:xfrm>
            <a:custGeom>
              <a:avLst/>
              <a:gdLst/>
              <a:ahLst/>
              <a:cxnLst/>
              <a:rect l="l" t="t" r="r" b="b"/>
              <a:pathLst>
                <a:path w="1570990" h="1569720">
                  <a:moveTo>
                    <a:pt x="0" y="784642"/>
                  </a:moveTo>
                  <a:lnTo>
                    <a:pt x="1433" y="736844"/>
                  </a:lnTo>
                  <a:lnTo>
                    <a:pt x="5677" y="689803"/>
                  </a:lnTo>
                  <a:lnTo>
                    <a:pt x="12651" y="643602"/>
                  </a:lnTo>
                  <a:lnTo>
                    <a:pt x="22271" y="598322"/>
                  </a:lnTo>
                  <a:lnTo>
                    <a:pt x="34457" y="554046"/>
                  </a:lnTo>
                  <a:lnTo>
                    <a:pt x="49125" y="510855"/>
                  </a:lnTo>
                  <a:lnTo>
                    <a:pt x="66194" y="468832"/>
                  </a:lnTo>
                  <a:lnTo>
                    <a:pt x="85582" y="428059"/>
                  </a:lnTo>
                  <a:lnTo>
                    <a:pt x="107206" y="388618"/>
                  </a:lnTo>
                  <a:lnTo>
                    <a:pt x="130984" y="350591"/>
                  </a:lnTo>
                  <a:lnTo>
                    <a:pt x="156835" y="314060"/>
                  </a:lnTo>
                  <a:lnTo>
                    <a:pt x="184675" y="279107"/>
                  </a:lnTo>
                  <a:lnTo>
                    <a:pt x="214423" y="245814"/>
                  </a:lnTo>
                  <a:lnTo>
                    <a:pt x="245997" y="214264"/>
                  </a:lnTo>
                  <a:lnTo>
                    <a:pt x="279315" y="184538"/>
                  </a:lnTo>
                  <a:lnTo>
                    <a:pt x="314294" y="156718"/>
                  </a:lnTo>
                  <a:lnTo>
                    <a:pt x="350852" y="130887"/>
                  </a:lnTo>
                  <a:lnTo>
                    <a:pt x="388907" y="107126"/>
                  </a:lnTo>
                  <a:lnTo>
                    <a:pt x="428378" y="85518"/>
                  </a:lnTo>
                  <a:lnTo>
                    <a:pt x="469181" y="66145"/>
                  </a:lnTo>
                  <a:lnTo>
                    <a:pt x="511235" y="49089"/>
                  </a:lnTo>
                  <a:lnTo>
                    <a:pt x="554458" y="34431"/>
                  </a:lnTo>
                  <a:lnTo>
                    <a:pt x="598767" y="22255"/>
                  </a:lnTo>
                  <a:lnTo>
                    <a:pt x="644081" y="12641"/>
                  </a:lnTo>
                  <a:lnTo>
                    <a:pt x="690317" y="5673"/>
                  </a:lnTo>
                  <a:lnTo>
                    <a:pt x="737393" y="1431"/>
                  </a:lnTo>
                  <a:lnTo>
                    <a:pt x="785226" y="0"/>
                  </a:lnTo>
                  <a:lnTo>
                    <a:pt x="833060" y="1431"/>
                  </a:lnTo>
                  <a:lnTo>
                    <a:pt x="880136" y="5673"/>
                  </a:lnTo>
                  <a:lnTo>
                    <a:pt x="926372" y="12641"/>
                  </a:lnTo>
                  <a:lnTo>
                    <a:pt x="971686" y="22255"/>
                  </a:lnTo>
                  <a:lnTo>
                    <a:pt x="1015995" y="34431"/>
                  </a:lnTo>
                  <a:lnTo>
                    <a:pt x="1059218" y="49089"/>
                  </a:lnTo>
                  <a:lnTo>
                    <a:pt x="1101272" y="66145"/>
                  </a:lnTo>
                  <a:lnTo>
                    <a:pt x="1142075" y="85518"/>
                  </a:lnTo>
                  <a:lnTo>
                    <a:pt x="1181546" y="107126"/>
                  </a:lnTo>
                  <a:lnTo>
                    <a:pt x="1219601" y="130887"/>
                  </a:lnTo>
                  <a:lnTo>
                    <a:pt x="1256159" y="156718"/>
                  </a:lnTo>
                  <a:lnTo>
                    <a:pt x="1291138" y="184538"/>
                  </a:lnTo>
                  <a:lnTo>
                    <a:pt x="1324456" y="214264"/>
                  </a:lnTo>
                  <a:lnTo>
                    <a:pt x="1356030" y="245814"/>
                  </a:lnTo>
                  <a:lnTo>
                    <a:pt x="1385778" y="279107"/>
                  </a:lnTo>
                  <a:lnTo>
                    <a:pt x="1413618" y="314060"/>
                  </a:lnTo>
                  <a:lnTo>
                    <a:pt x="1439469" y="350591"/>
                  </a:lnTo>
                  <a:lnTo>
                    <a:pt x="1463247" y="388618"/>
                  </a:lnTo>
                  <a:lnTo>
                    <a:pt x="1484871" y="428059"/>
                  </a:lnTo>
                  <a:lnTo>
                    <a:pt x="1504259" y="468832"/>
                  </a:lnTo>
                  <a:lnTo>
                    <a:pt x="1521328" y="510855"/>
                  </a:lnTo>
                  <a:lnTo>
                    <a:pt x="1535996" y="554046"/>
                  </a:lnTo>
                  <a:lnTo>
                    <a:pt x="1548182" y="598322"/>
                  </a:lnTo>
                  <a:lnTo>
                    <a:pt x="1557802" y="643602"/>
                  </a:lnTo>
                  <a:lnTo>
                    <a:pt x="1564776" y="689803"/>
                  </a:lnTo>
                  <a:lnTo>
                    <a:pt x="1569020" y="736844"/>
                  </a:lnTo>
                  <a:lnTo>
                    <a:pt x="1570453" y="784642"/>
                  </a:lnTo>
                  <a:lnTo>
                    <a:pt x="1569020" y="832440"/>
                  </a:lnTo>
                  <a:lnTo>
                    <a:pt x="1564776" y="879481"/>
                  </a:lnTo>
                  <a:lnTo>
                    <a:pt x="1557802" y="925683"/>
                  </a:lnTo>
                  <a:lnTo>
                    <a:pt x="1548182" y="970963"/>
                  </a:lnTo>
                  <a:lnTo>
                    <a:pt x="1535996" y="1015239"/>
                  </a:lnTo>
                  <a:lnTo>
                    <a:pt x="1521328" y="1058429"/>
                  </a:lnTo>
                  <a:lnTo>
                    <a:pt x="1504259" y="1100452"/>
                  </a:lnTo>
                  <a:lnTo>
                    <a:pt x="1484871" y="1141225"/>
                  </a:lnTo>
                  <a:lnTo>
                    <a:pt x="1463247" y="1180666"/>
                  </a:lnTo>
                  <a:lnTo>
                    <a:pt x="1439469" y="1218694"/>
                  </a:lnTo>
                  <a:lnTo>
                    <a:pt x="1413618" y="1255225"/>
                  </a:lnTo>
                  <a:lnTo>
                    <a:pt x="1385778" y="1290178"/>
                  </a:lnTo>
                  <a:lnTo>
                    <a:pt x="1356030" y="1323470"/>
                  </a:lnTo>
                  <a:lnTo>
                    <a:pt x="1324456" y="1355021"/>
                  </a:lnTo>
                  <a:lnTo>
                    <a:pt x="1291138" y="1384747"/>
                  </a:lnTo>
                  <a:lnTo>
                    <a:pt x="1256159" y="1412566"/>
                  </a:lnTo>
                  <a:lnTo>
                    <a:pt x="1219601" y="1438398"/>
                  </a:lnTo>
                  <a:lnTo>
                    <a:pt x="1181546" y="1462158"/>
                  </a:lnTo>
                  <a:lnTo>
                    <a:pt x="1142075" y="1483766"/>
                  </a:lnTo>
                  <a:lnTo>
                    <a:pt x="1101272" y="1503139"/>
                  </a:lnTo>
                  <a:lnTo>
                    <a:pt x="1059218" y="1520196"/>
                  </a:lnTo>
                  <a:lnTo>
                    <a:pt x="1015995" y="1534853"/>
                  </a:lnTo>
                  <a:lnTo>
                    <a:pt x="971686" y="1547030"/>
                  </a:lnTo>
                  <a:lnTo>
                    <a:pt x="926372" y="1556643"/>
                  </a:lnTo>
                  <a:lnTo>
                    <a:pt x="880136" y="1563612"/>
                  </a:lnTo>
                  <a:lnTo>
                    <a:pt x="833060" y="1567853"/>
                  </a:lnTo>
                  <a:lnTo>
                    <a:pt x="785226" y="1569285"/>
                  </a:lnTo>
                  <a:lnTo>
                    <a:pt x="737393" y="1567853"/>
                  </a:lnTo>
                  <a:lnTo>
                    <a:pt x="690317" y="1563612"/>
                  </a:lnTo>
                  <a:lnTo>
                    <a:pt x="644081" y="1556643"/>
                  </a:lnTo>
                  <a:lnTo>
                    <a:pt x="598767" y="1547030"/>
                  </a:lnTo>
                  <a:lnTo>
                    <a:pt x="554458" y="1534853"/>
                  </a:lnTo>
                  <a:lnTo>
                    <a:pt x="511235" y="1520196"/>
                  </a:lnTo>
                  <a:lnTo>
                    <a:pt x="469181" y="1503139"/>
                  </a:lnTo>
                  <a:lnTo>
                    <a:pt x="428378" y="1483766"/>
                  </a:lnTo>
                  <a:lnTo>
                    <a:pt x="388907" y="1462158"/>
                  </a:lnTo>
                  <a:lnTo>
                    <a:pt x="350852" y="1438398"/>
                  </a:lnTo>
                  <a:lnTo>
                    <a:pt x="314294" y="1412566"/>
                  </a:lnTo>
                  <a:lnTo>
                    <a:pt x="279315" y="1384747"/>
                  </a:lnTo>
                  <a:lnTo>
                    <a:pt x="245997" y="1355021"/>
                  </a:lnTo>
                  <a:lnTo>
                    <a:pt x="214423" y="1323470"/>
                  </a:lnTo>
                  <a:lnTo>
                    <a:pt x="184675" y="1290178"/>
                  </a:lnTo>
                  <a:lnTo>
                    <a:pt x="156835" y="1255225"/>
                  </a:lnTo>
                  <a:lnTo>
                    <a:pt x="130984" y="1218694"/>
                  </a:lnTo>
                  <a:lnTo>
                    <a:pt x="107206" y="1180666"/>
                  </a:lnTo>
                  <a:lnTo>
                    <a:pt x="85582" y="1141225"/>
                  </a:lnTo>
                  <a:lnTo>
                    <a:pt x="66194" y="1100452"/>
                  </a:lnTo>
                  <a:lnTo>
                    <a:pt x="49125" y="1058429"/>
                  </a:lnTo>
                  <a:lnTo>
                    <a:pt x="34457" y="1015239"/>
                  </a:lnTo>
                  <a:lnTo>
                    <a:pt x="22271" y="970963"/>
                  </a:lnTo>
                  <a:lnTo>
                    <a:pt x="12651" y="925683"/>
                  </a:lnTo>
                  <a:lnTo>
                    <a:pt x="5677" y="879481"/>
                  </a:lnTo>
                  <a:lnTo>
                    <a:pt x="1433" y="832440"/>
                  </a:lnTo>
                  <a:lnTo>
                    <a:pt x="0" y="784642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5439046" y="5063585"/>
            <a:ext cx="729615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目标</a:t>
            </a:r>
            <a:endParaRPr sz="2750">
              <a:latin typeface="Microsoft YaHei"/>
              <a:cs typeface="Microsoft YaHe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626681" y="2373621"/>
            <a:ext cx="5263515" cy="1433830"/>
            <a:chOff x="2626681" y="2373621"/>
            <a:chExt cx="5263515" cy="1433830"/>
          </a:xfrm>
        </p:grpSpPr>
        <p:sp>
          <p:nvSpPr>
            <p:cNvPr id="43" name="object 43"/>
            <p:cNvSpPr/>
            <p:nvPr/>
          </p:nvSpPr>
          <p:spPr>
            <a:xfrm>
              <a:off x="2639381" y="2386321"/>
              <a:ext cx="5238115" cy="1408430"/>
            </a:xfrm>
            <a:custGeom>
              <a:avLst/>
              <a:gdLst/>
              <a:ahLst/>
              <a:cxnLst/>
              <a:rect l="l" t="t" r="r" b="b"/>
              <a:pathLst>
                <a:path w="5238115" h="1408429">
                  <a:moveTo>
                    <a:pt x="4533812" y="0"/>
                  </a:moveTo>
                  <a:lnTo>
                    <a:pt x="0" y="0"/>
                  </a:lnTo>
                  <a:lnTo>
                    <a:pt x="704026" y="704029"/>
                  </a:lnTo>
                  <a:lnTo>
                    <a:pt x="0" y="1408058"/>
                  </a:lnTo>
                  <a:lnTo>
                    <a:pt x="4533812" y="1408058"/>
                  </a:lnTo>
                  <a:lnTo>
                    <a:pt x="5237839" y="704029"/>
                  </a:lnTo>
                  <a:lnTo>
                    <a:pt x="4533812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39381" y="2386321"/>
              <a:ext cx="5238115" cy="1408430"/>
            </a:xfrm>
            <a:custGeom>
              <a:avLst/>
              <a:gdLst/>
              <a:ahLst/>
              <a:cxnLst/>
              <a:rect l="l" t="t" r="r" b="b"/>
              <a:pathLst>
                <a:path w="5238115" h="1408429">
                  <a:moveTo>
                    <a:pt x="0" y="0"/>
                  </a:moveTo>
                  <a:lnTo>
                    <a:pt x="4533812" y="0"/>
                  </a:lnTo>
                  <a:lnTo>
                    <a:pt x="5237838" y="704028"/>
                  </a:lnTo>
                  <a:lnTo>
                    <a:pt x="4533812" y="1408057"/>
                  </a:lnTo>
                  <a:lnTo>
                    <a:pt x="0" y="1408057"/>
                  </a:lnTo>
                  <a:lnTo>
                    <a:pt x="704026" y="704028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162241" y="2782775"/>
            <a:ext cx="228727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前瞻性规划</a:t>
            </a:r>
            <a:endParaRPr sz="3550">
              <a:latin typeface="Microsoft YaHei"/>
              <a:cs typeface="Microsoft YaHe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340736" y="2373621"/>
            <a:ext cx="5263515" cy="1433830"/>
            <a:chOff x="7340736" y="2373621"/>
            <a:chExt cx="5263515" cy="1433830"/>
          </a:xfrm>
        </p:grpSpPr>
        <p:sp>
          <p:nvSpPr>
            <p:cNvPr id="47" name="object 47"/>
            <p:cNvSpPr/>
            <p:nvPr/>
          </p:nvSpPr>
          <p:spPr>
            <a:xfrm>
              <a:off x="7353436" y="2386321"/>
              <a:ext cx="5238115" cy="1408430"/>
            </a:xfrm>
            <a:custGeom>
              <a:avLst/>
              <a:gdLst/>
              <a:ahLst/>
              <a:cxnLst/>
              <a:rect l="l" t="t" r="r" b="b"/>
              <a:pathLst>
                <a:path w="5238115" h="1408429">
                  <a:moveTo>
                    <a:pt x="4533811" y="0"/>
                  </a:moveTo>
                  <a:lnTo>
                    <a:pt x="0" y="0"/>
                  </a:lnTo>
                  <a:lnTo>
                    <a:pt x="704026" y="704029"/>
                  </a:lnTo>
                  <a:lnTo>
                    <a:pt x="0" y="1408058"/>
                  </a:lnTo>
                  <a:lnTo>
                    <a:pt x="4533811" y="1408058"/>
                  </a:lnTo>
                  <a:lnTo>
                    <a:pt x="5237836" y="704029"/>
                  </a:lnTo>
                  <a:lnTo>
                    <a:pt x="4533811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353436" y="2386321"/>
              <a:ext cx="5238115" cy="1408430"/>
            </a:xfrm>
            <a:custGeom>
              <a:avLst/>
              <a:gdLst/>
              <a:ahLst/>
              <a:cxnLst/>
              <a:rect l="l" t="t" r="r" b="b"/>
              <a:pathLst>
                <a:path w="5238115" h="1408429">
                  <a:moveTo>
                    <a:pt x="0" y="0"/>
                  </a:moveTo>
                  <a:lnTo>
                    <a:pt x="4533812" y="0"/>
                  </a:lnTo>
                  <a:lnTo>
                    <a:pt x="5237838" y="704028"/>
                  </a:lnTo>
                  <a:lnTo>
                    <a:pt x="4533812" y="1408057"/>
                  </a:lnTo>
                  <a:lnTo>
                    <a:pt x="0" y="1408057"/>
                  </a:lnTo>
                  <a:lnTo>
                    <a:pt x="704026" y="704028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8650125" y="2782775"/>
            <a:ext cx="274002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人员能力提升</a:t>
            </a:r>
            <a:endParaRPr sz="3550">
              <a:latin typeface="Microsoft YaHei"/>
              <a:cs typeface="Microsoft YaHe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054926" y="2373756"/>
            <a:ext cx="5263515" cy="1433195"/>
            <a:chOff x="12054926" y="2373756"/>
            <a:chExt cx="5263515" cy="1433195"/>
          </a:xfrm>
        </p:grpSpPr>
        <p:sp>
          <p:nvSpPr>
            <p:cNvPr id="51" name="object 51"/>
            <p:cNvSpPr/>
            <p:nvPr/>
          </p:nvSpPr>
          <p:spPr>
            <a:xfrm>
              <a:off x="12067491" y="2386321"/>
              <a:ext cx="5238115" cy="1408430"/>
            </a:xfrm>
            <a:custGeom>
              <a:avLst/>
              <a:gdLst/>
              <a:ahLst/>
              <a:cxnLst/>
              <a:rect l="l" t="t" r="r" b="b"/>
              <a:pathLst>
                <a:path w="5238115" h="1408429">
                  <a:moveTo>
                    <a:pt x="4533807" y="0"/>
                  </a:moveTo>
                  <a:lnTo>
                    <a:pt x="0" y="0"/>
                  </a:lnTo>
                  <a:lnTo>
                    <a:pt x="704026" y="704029"/>
                  </a:lnTo>
                  <a:lnTo>
                    <a:pt x="0" y="1408058"/>
                  </a:lnTo>
                  <a:lnTo>
                    <a:pt x="4533807" y="1408058"/>
                  </a:lnTo>
                  <a:lnTo>
                    <a:pt x="5237840" y="704029"/>
                  </a:lnTo>
                  <a:lnTo>
                    <a:pt x="4533807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067492" y="2386321"/>
              <a:ext cx="5238115" cy="1408430"/>
            </a:xfrm>
            <a:custGeom>
              <a:avLst/>
              <a:gdLst/>
              <a:ahLst/>
              <a:cxnLst/>
              <a:rect l="l" t="t" r="r" b="b"/>
              <a:pathLst>
                <a:path w="5238115" h="1408429">
                  <a:moveTo>
                    <a:pt x="0" y="0"/>
                  </a:moveTo>
                  <a:lnTo>
                    <a:pt x="4533812" y="0"/>
                  </a:lnTo>
                  <a:lnTo>
                    <a:pt x="5237838" y="704028"/>
                  </a:lnTo>
                  <a:lnTo>
                    <a:pt x="4533812" y="1408057"/>
                  </a:lnTo>
                  <a:lnTo>
                    <a:pt x="0" y="1408057"/>
                  </a:lnTo>
                  <a:lnTo>
                    <a:pt x="704026" y="704028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3364178" y="2782775"/>
            <a:ext cx="274002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工具平台建设</a:t>
            </a:r>
            <a:endParaRPr sz="3550">
              <a:latin typeface="Microsoft YaHei"/>
              <a:cs typeface="Microsoft YaHe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421691" y="6880995"/>
            <a:ext cx="3324225" cy="21818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125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不浮于表面的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测试深入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925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交付全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过程</a:t>
            </a:r>
            <a:r>
              <a:rPr dirty="0" sz="2350" spc="20">
                <a:latin typeface="Microsoft YaHei"/>
                <a:cs typeface="Microsoft YaHei"/>
              </a:rPr>
              <a:t>质量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把控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810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持续推动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过程改进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930"/>
              </a:spcBef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全面掌控</a:t>
            </a:r>
            <a:r>
              <a:rPr dirty="0" sz="2350" spc="20">
                <a:solidFill>
                  <a:srgbClr val="FF0000"/>
                </a:solidFill>
                <a:latin typeface="Microsoft YaHei"/>
                <a:cs typeface="Microsoft YaHei"/>
              </a:rPr>
              <a:t>线上质量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57827" y="4334811"/>
            <a:ext cx="2790190" cy="688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50" b="1">
                <a:latin typeface="Microsoft YaHei"/>
                <a:cs typeface="Microsoft YaHei"/>
              </a:rPr>
              <a:t>三步走战略</a:t>
            </a:r>
            <a:endParaRPr sz="4350">
              <a:latin typeface="Microsoft YaHei"/>
              <a:cs typeface="Microsoft YaHe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425017" y="6034924"/>
            <a:ext cx="2098040" cy="2098040"/>
            <a:chOff x="7425017" y="6034924"/>
            <a:chExt cx="2098040" cy="2098040"/>
          </a:xfrm>
        </p:grpSpPr>
        <p:sp>
          <p:nvSpPr>
            <p:cNvPr id="57" name="object 57"/>
            <p:cNvSpPr/>
            <p:nvPr/>
          </p:nvSpPr>
          <p:spPr>
            <a:xfrm>
              <a:off x="7437582" y="6047489"/>
              <a:ext cx="2073275" cy="2073275"/>
            </a:xfrm>
            <a:custGeom>
              <a:avLst/>
              <a:gdLst/>
              <a:ahLst/>
              <a:cxnLst/>
              <a:rect l="l" t="t" r="r" b="b"/>
              <a:pathLst>
                <a:path w="2073275" h="2073275">
                  <a:moveTo>
                    <a:pt x="725477" y="0"/>
                  </a:moveTo>
                  <a:lnTo>
                    <a:pt x="0" y="1036397"/>
                  </a:lnTo>
                  <a:lnTo>
                    <a:pt x="725477" y="2072795"/>
                  </a:lnTo>
                  <a:lnTo>
                    <a:pt x="725477" y="1554597"/>
                  </a:lnTo>
                  <a:lnTo>
                    <a:pt x="2072795" y="1554597"/>
                  </a:lnTo>
                  <a:lnTo>
                    <a:pt x="2072795" y="518199"/>
                  </a:lnTo>
                  <a:lnTo>
                    <a:pt x="725477" y="518199"/>
                  </a:lnTo>
                  <a:lnTo>
                    <a:pt x="725477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437582" y="6047489"/>
              <a:ext cx="2073275" cy="2073275"/>
            </a:xfrm>
            <a:custGeom>
              <a:avLst/>
              <a:gdLst/>
              <a:ahLst/>
              <a:cxnLst/>
              <a:rect l="l" t="t" r="r" b="b"/>
              <a:pathLst>
                <a:path w="2073275" h="2073275">
                  <a:moveTo>
                    <a:pt x="725478" y="2072796"/>
                  </a:moveTo>
                  <a:lnTo>
                    <a:pt x="0" y="1036398"/>
                  </a:lnTo>
                  <a:lnTo>
                    <a:pt x="725478" y="0"/>
                  </a:lnTo>
                  <a:lnTo>
                    <a:pt x="725478" y="518199"/>
                  </a:lnTo>
                  <a:lnTo>
                    <a:pt x="2072796" y="518199"/>
                  </a:lnTo>
                  <a:lnTo>
                    <a:pt x="2072796" y="1554597"/>
                  </a:lnTo>
                  <a:lnTo>
                    <a:pt x="725478" y="1554597"/>
                  </a:lnTo>
                  <a:lnTo>
                    <a:pt x="725478" y="2072796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8140048" y="6725189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solidFill>
                  <a:srgbClr val="FFFFFF"/>
                </a:solidFill>
                <a:latin typeface="Microsoft YaHei"/>
                <a:cs typeface="Microsoft YaHei"/>
              </a:rPr>
              <a:t>乙方</a:t>
            </a:r>
            <a:endParaRPr sz="3950">
              <a:latin typeface="Microsoft YaHei"/>
              <a:cs typeface="Microsoft YaHe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0579584" y="6034924"/>
            <a:ext cx="2098040" cy="2098040"/>
            <a:chOff x="10579584" y="6034924"/>
            <a:chExt cx="2098040" cy="2098040"/>
          </a:xfrm>
        </p:grpSpPr>
        <p:sp>
          <p:nvSpPr>
            <p:cNvPr id="61" name="object 61"/>
            <p:cNvSpPr/>
            <p:nvPr/>
          </p:nvSpPr>
          <p:spPr>
            <a:xfrm>
              <a:off x="10592149" y="6047489"/>
              <a:ext cx="2073275" cy="2073275"/>
            </a:xfrm>
            <a:custGeom>
              <a:avLst/>
              <a:gdLst/>
              <a:ahLst/>
              <a:cxnLst/>
              <a:rect l="l" t="t" r="r" b="b"/>
              <a:pathLst>
                <a:path w="2073275" h="2073275">
                  <a:moveTo>
                    <a:pt x="1347317" y="0"/>
                  </a:moveTo>
                  <a:lnTo>
                    <a:pt x="1347317" y="518199"/>
                  </a:lnTo>
                  <a:lnTo>
                    <a:pt x="0" y="518199"/>
                  </a:lnTo>
                  <a:lnTo>
                    <a:pt x="0" y="1554596"/>
                  </a:lnTo>
                  <a:lnTo>
                    <a:pt x="1347317" y="1554596"/>
                  </a:lnTo>
                  <a:lnTo>
                    <a:pt x="1347317" y="2072795"/>
                  </a:lnTo>
                  <a:lnTo>
                    <a:pt x="2072793" y="1036397"/>
                  </a:lnTo>
                  <a:lnTo>
                    <a:pt x="1347317" y="0"/>
                  </a:lnTo>
                  <a:close/>
                </a:path>
              </a:pathLst>
            </a:custGeom>
            <a:solidFill>
              <a:srgbClr val="F494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592149" y="6047489"/>
              <a:ext cx="2073275" cy="2073275"/>
            </a:xfrm>
            <a:custGeom>
              <a:avLst/>
              <a:gdLst/>
              <a:ahLst/>
              <a:cxnLst/>
              <a:rect l="l" t="t" r="r" b="b"/>
              <a:pathLst>
                <a:path w="2073275" h="2073275">
                  <a:moveTo>
                    <a:pt x="1347317" y="0"/>
                  </a:moveTo>
                  <a:lnTo>
                    <a:pt x="2072795" y="1036398"/>
                  </a:lnTo>
                  <a:lnTo>
                    <a:pt x="1347317" y="2072795"/>
                  </a:lnTo>
                  <a:lnTo>
                    <a:pt x="1347317" y="1554596"/>
                  </a:lnTo>
                  <a:lnTo>
                    <a:pt x="0" y="1554596"/>
                  </a:lnTo>
                  <a:lnTo>
                    <a:pt x="0" y="518199"/>
                  </a:lnTo>
                  <a:lnTo>
                    <a:pt x="1347317" y="518199"/>
                  </a:lnTo>
                  <a:lnTo>
                    <a:pt x="1347317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10931875" y="6725189"/>
            <a:ext cx="10306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>
                <a:solidFill>
                  <a:srgbClr val="FFFFFF"/>
                </a:solidFill>
                <a:latin typeface="Microsoft YaHei"/>
                <a:cs typeface="Microsoft YaHei"/>
              </a:rPr>
              <a:t>甲方</a:t>
            </a:r>
            <a:endParaRPr sz="3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5454015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第一步：</a:t>
            </a:r>
            <a:r>
              <a:rPr dirty="0"/>
              <a:t>前瞻性规划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44308" y="2481057"/>
            <a:ext cx="6610984" cy="6195060"/>
            <a:chOff x="6044308" y="2481057"/>
            <a:chExt cx="6610984" cy="6195060"/>
          </a:xfrm>
        </p:grpSpPr>
        <p:sp>
          <p:nvSpPr>
            <p:cNvPr id="4" name="object 4"/>
            <p:cNvSpPr/>
            <p:nvPr/>
          </p:nvSpPr>
          <p:spPr>
            <a:xfrm>
              <a:off x="8815415" y="6484174"/>
              <a:ext cx="1800860" cy="1427480"/>
            </a:xfrm>
            <a:custGeom>
              <a:avLst/>
              <a:gdLst/>
              <a:ahLst/>
              <a:cxnLst/>
              <a:rect l="l" t="t" r="r" b="b"/>
              <a:pathLst>
                <a:path w="1800859" h="1427479">
                  <a:moveTo>
                    <a:pt x="0" y="1427266"/>
                  </a:moveTo>
                  <a:lnTo>
                    <a:pt x="1800496" y="0"/>
                  </a:lnTo>
                </a:path>
              </a:pathLst>
            </a:custGeom>
            <a:ln w="87955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66046" y="4528469"/>
              <a:ext cx="2389505" cy="2291715"/>
            </a:xfrm>
            <a:custGeom>
              <a:avLst/>
              <a:gdLst/>
              <a:ahLst/>
              <a:cxnLst/>
              <a:rect l="l" t="t" r="r" b="b"/>
              <a:pathLst>
                <a:path w="2389504" h="2291715">
                  <a:moveTo>
                    <a:pt x="1194513" y="0"/>
                  </a:moveTo>
                  <a:lnTo>
                    <a:pt x="1145276" y="955"/>
                  </a:lnTo>
                  <a:lnTo>
                    <a:pt x="1096545" y="3797"/>
                  </a:lnTo>
                  <a:lnTo>
                    <a:pt x="1048359" y="8489"/>
                  </a:lnTo>
                  <a:lnTo>
                    <a:pt x="1000757" y="14994"/>
                  </a:lnTo>
                  <a:lnTo>
                    <a:pt x="953777" y="23275"/>
                  </a:lnTo>
                  <a:lnTo>
                    <a:pt x="907458" y="33294"/>
                  </a:lnTo>
                  <a:lnTo>
                    <a:pt x="861837" y="45017"/>
                  </a:lnTo>
                  <a:lnTo>
                    <a:pt x="816955" y="58404"/>
                  </a:lnTo>
                  <a:lnTo>
                    <a:pt x="772847" y="73420"/>
                  </a:lnTo>
                  <a:lnTo>
                    <a:pt x="729555" y="90028"/>
                  </a:lnTo>
                  <a:lnTo>
                    <a:pt x="687114" y="108191"/>
                  </a:lnTo>
                  <a:lnTo>
                    <a:pt x="645565" y="127872"/>
                  </a:lnTo>
                  <a:lnTo>
                    <a:pt x="604946" y="149034"/>
                  </a:lnTo>
                  <a:lnTo>
                    <a:pt x="565294" y="171640"/>
                  </a:lnTo>
                  <a:lnTo>
                    <a:pt x="526649" y="195654"/>
                  </a:lnTo>
                  <a:lnTo>
                    <a:pt x="489049" y="221039"/>
                  </a:lnTo>
                  <a:lnTo>
                    <a:pt x="452532" y="247757"/>
                  </a:lnTo>
                  <a:lnTo>
                    <a:pt x="417136" y="275772"/>
                  </a:lnTo>
                  <a:lnTo>
                    <a:pt x="382901" y="305047"/>
                  </a:lnTo>
                  <a:lnTo>
                    <a:pt x="349864" y="335545"/>
                  </a:lnTo>
                  <a:lnTo>
                    <a:pt x="318065" y="367230"/>
                  </a:lnTo>
                  <a:lnTo>
                    <a:pt x="287540" y="400064"/>
                  </a:lnTo>
                  <a:lnTo>
                    <a:pt x="258330" y="434011"/>
                  </a:lnTo>
                  <a:lnTo>
                    <a:pt x="230471" y="469033"/>
                  </a:lnTo>
                  <a:lnTo>
                    <a:pt x="204004" y="505094"/>
                  </a:lnTo>
                  <a:lnTo>
                    <a:pt x="178965" y="542158"/>
                  </a:lnTo>
                  <a:lnTo>
                    <a:pt x="155394" y="580187"/>
                  </a:lnTo>
                  <a:lnTo>
                    <a:pt x="133329" y="619144"/>
                  </a:lnTo>
                  <a:lnTo>
                    <a:pt x="112808" y="658992"/>
                  </a:lnTo>
                  <a:lnTo>
                    <a:pt x="93870" y="699695"/>
                  </a:lnTo>
                  <a:lnTo>
                    <a:pt x="76554" y="741216"/>
                  </a:lnTo>
                  <a:lnTo>
                    <a:pt x="60897" y="783518"/>
                  </a:lnTo>
                  <a:lnTo>
                    <a:pt x="46938" y="826564"/>
                  </a:lnTo>
                  <a:lnTo>
                    <a:pt x="34715" y="870317"/>
                  </a:lnTo>
                  <a:lnTo>
                    <a:pt x="24268" y="914741"/>
                  </a:lnTo>
                  <a:lnTo>
                    <a:pt x="15634" y="959798"/>
                  </a:lnTo>
                  <a:lnTo>
                    <a:pt x="8851" y="1005452"/>
                  </a:lnTo>
                  <a:lnTo>
                    <a:pt x="3959" y="1051665"/>
                  </a:lnTo>
                  <a:lnTo>
                    <a:pt x="996" y="1098402"/>
                  </a:lnTo>
                  <a:lnTo>
                    <a:pt x="0" y="1145624"/>
                  </a:lnTo>
                  <a:lnTo>
                    <a:pt x="996" y="1192847"/>
                  </a:lnTo>
                  <a:lnTo>
                    <a:pt x="3959" y="1239583"/>
                  </a:lnTo>
                  <a:lnTo>
                    <a:pt x="8851" y="1285797"/>
                  </a:lnTo>
                  <a:lnTo>
                    <a:pt x="15634" y="1331450"/>
                  </a:lnTo>
                  <a:lnTo>
                    <a:pt x="24268" y="1376508"/>
                  </a:lnTo>
                  <a:lnTo>
                    <a:pt x="34715" y="1420931"/>
                  </a:lnTo>
                  <a:lnTo>
                    <a:pt x="46938" y="1464684"/>
                  </a:lnTo>
                  <a:lnTo>
                    <a:pt x="60897" y="1507730"/>
                  </a:lnTo>
                  <a:lnTo>
                    <a:pt x="76554" y="1550032"/>
                  </a:lnTo>
                  <a:lnTo>
                    <a:pt x="93870" y="1591553"/>
                  </a:lnTo>
                  <a:lnTo>
                    <a:pt x="112808" y="1632256"/>
                  </a:lnTo>
                  <a:lnTo>
                    <a:pt x="133329" y="1672105"/>
                  </a:lnTo>
                  <a:lnTo>
                    <a:pt x="155394" y="1711062"/>
                  </a:lnTo>
                  <a:lnTo>
                    <a:pt x="178965" y="1749091"/>
                  </a:lnTo>
                  <a:lnTo>
                    <a:pt x="204004" y="1786154"/>
                  </a:lnTo>
                  <a:lnTo>
                    <a:pt x="230471" y="1822216"/>
                  </a:lnTo>
                  <a:lnTo>
                    <a:pt x="258330" y="1857238"/>
                  </a:lnTo>
                  <a:lnTo>
                    <a:pt x="287540" y="1891185"/>
                  </a:lnTo>
                  <a:lnTo>
                    <a:pt x="318065" y="1924019"/>
                  </a:lnTo>
                  <a:lnTo>
                    <a:pt x="349864" y="1955704"/>
                  </a:lnTo>
                  <a:lnTo>
                    <a:pt x="382901" y="1986202"/>
                  </a:lnTo>
                  <a:lnTo>
                    <a:pt x="417136" y="2015477"/>
                  </a:lnTo>
                  <a:lnTo>
                    <a:pt x="452532" y="2043492"/>
                  </a:lnTo>
                  <a:lnTo>
                    <a:pt x="489049" y="2070210"/>
                  </a:lnTo>
                  <a:lnTo>
                    <a:pt x="526649" y="2095595"/>
                  </a:lnTo>
                  <a:lnTo>
                    <a:pt x="565294" y="2119609"/>
                  </a:lnTo>
                  <a:lnTo>
                    <a:pt x="604946" y="2142215"/>
                  </a:lnTo>
                  <a:lnTo>
                    <a:pt x="645565" y="2163377"/>
                  </a:lnTo>
                  <a:lnTo>
                    <a:pt x="687114" y="2183058"/>
                  </a:lnTo>
                  <a:lnTo>
                    <a:pt x="729555" y="2201221"/>
                  </a:lnTo>
                  <a:lnTo>
                    <a:pt x="772847" y="2217829"/>
                  </a:lnTo>
                  <a:lnTo>
                    <a:pt x="816955" y="2232845"/>
                  </a:lnTo>
                  <a:lnTo>
                    <a:pt x="861837" y="2246233"/>
                  </a:lnTo>
                  <a:lnTo>
                    <a:pt x="907458" y="2257955"/>
                  </a:lnTo>
                  <a:lnTo>
                    <a:pt x="953777" y="2267975"/>
                  </a:lnTo>
                  <a:lnTo>
                    <a:pt x="1000757" y="2276256"/>
                  </a:lnTo>
                  <a:lnTo>
                    <a:pt x="1048359" y="2282760"/>
                  </a:lnTo>
                  <a:lnTo>
                    <a:pt x="1096545" y="2287452"/>
                  </a:lnTo>
                  <a:lnTo>
                    <a:pt x="1145276" y="2290294"/>
                  </a:lnTo>
                  <a:lnTo>
                    <a:pt x="1194513" y="2291250"/>
                  </a:lnTo>
                  <a:lnTo>
                    <a:pt x="1243751" y="2290294"/>
                  </a:lnTo>
                  <a:lnTo>
                    <a:pt x="1292482" y="2287452"/>
                  </a:lnTo>
                  <a:lnTo>
                    <a:pt x="1340668" y="2282760"/>
                  </a:lnTo>
                  <a:lnTo>
                    <a:pt x="1388270" y="2276256"/>
                  </a:lnTo>
                  <a:lnTo>
                    <a:pt x="1435250" y="2267975"/>
                  </a:lnTo>
                  <a:lnTo>
                    <a:pt x="1481569" y="2257955"/>
                  </a:lnTo>
                  <a:lnTo>
                    <a:pt x="1527190" y="2246233"/>
                  </a:lnTo>
                  <a:lnTo>
                    <a:pt x="1572073" y="2232845"/>
                  </a:lnTo>
                  <a:lnTo>
                    <a:pt x="1616180" y="2217829"/>
                  </a:lnTo>
                  <a:lnTo>
                    <a:pt x="1659473" y="2201221"/>
                  </a:lnTo>
                  <a:lnTo>
                    <a:pt x="1701913" y="2183058"/>
                  </a:lnTo>
                  <a:lnTo>
                    <a:pt x="1743462" y="2163377"/>
                  </a:lnTo>
                  <a:lnTo>
                    <a:pt x="1784082" y="2142215"/>
                  </a:lnTo>
                  <a:lnTo>
                    <a:pt x="1823734" y="2119609"/>
                  </a:lnTo>
                  <a:lnTo>
                    <a:pt x="1862379" y="2095595"/>
                  </a:lnTo>
                  <a:lnTo>
                    <a:pt x="1899979" y="2070210"/>
                  </a:lnTo>
                  <a:lnTo>
                    <a:pt x="1936497" y="2043492"/>
                  </a:lnTo>
                  <a:lnTo>
                    <a:pt x="1971892" y="2015477"/>
                  </a:lnTo>
                  <a:lnTo>
                    <a:pt x="2006128" y="1986202"/>
                  </a:lnTo>
                  <a:lnTo>
                    <a:pt x="2039164" y="1955704"/>
                  </a:lnTo>
                  <a:lnTo>
                    <a:pt x="2070964" y="1924019"/>
                  </a:lnTo>
                  <a:lnTo>
                    <a:pt x="2101489" y="1891185"/>
                  </a:lnTo>
                  <a:lnTo>
                    <a:pt x="2130700" y="1857238"/>
                  </a:lnTo>
                  <a:lnTo>
                    <a:pt x="2158558" y="1822216"/>
                  </a:lnTo>
                  <a:lnTo>
                    <a:pt x="2185026" y="1786154"/>
                  </a:lnTo>
                  <a:lnTo>
                    <a:pt x="2210065" y="1749091"/>
                  </a:lnTo>
                  <a:lnTo>
                    <a:pt x="2233636" y="1711062"/>
                  </a:lnTo>
                  <a:lnTo>
                    <a:pt x="2255701" y="1672105"/>
                  </a:lnTo>
                  <a:lnTo>
                    <a:pt x="2276222" y="1632256"/>
                  </a:lnTo>
                  <a:lnTo>
                    <a:pt x="2295160" y="1591553"/>
                  </a:lnTo>
                  <a:lnTo>
                    <a:pt x="2312477" y="1550032"/>
                  </a:lnTo>
                  <a:lnTo>
                    <a:pt x="2328134" y="1507730"/>
                  </a:lnTo>
                  <a:lnTo>
                    <a:pt x="2342093" y="1464684"/>
                  </a:lnTo>
                  <a:lnTo>
                    <a:pt x="2354315" y="1420931"/>
                  </a:lnTo>
                  <a:lnTo>
                    <a:pt x="2364763" y="1376508"/>
                  </a:lnTo>
                  <a:lnTo>
                    <a:pt x="2373397" y="1331450"/>
                  </a:lnTo>
                  <a:lnTo>
                    <a:pt x="2380179" y="1285797"/>
                  </a:lnTo>
                  <a:lnTo>
                    <a:pt x="2385071" y="1239583"/>
                  </a:lnTo>
                  <a:lnTo>
                    <a:pt x="2388035" y="1192847"/>
                  </a:lnTo>
                  <a:lnTo>
                    <a:pt x="2389031" y="1145624"/>
                  </a:lnTo>
                  <a:lnTo>
                    <a:pt x="2388035" y="1098402"/>
                  </a:lnTo>
                  <a:lnTo>
                    <a:pt x="2385071" y="1051665"/>
                  </a:lnTo>
                  <a:lnTo>
                    <a:pt x="2380179" y="1005452"/>
                  </a:lnTo>
                  <a:lnTo>
                    <a:pt x="2373397" y="959798"/>
                  </a:lnTo>
                  <a:lnTo>
                    <a:pt x="2364763" y="914741"/>
                  </a:lnTo>
                  <a:lnTo>
                    <a:pt x="2354315" y="870317"/>
                  </a:lnTo>
                  <a:lnTo>
                    <a:pt x="2342093" y="826564"/>
                  </a:lnTo>
                  <a:lnTo>
                    <a:pt x="2328134" y="783518"/>
                  </a:lnTo>
                  <a:lnTo>
                    <a:pt x="2312477" y="741216"/>
                  </a:lnTo>
                  <a:lnTo>
                    <a:pt x="2295160" y="699695"/>
                  </a:lnTo>
                  <a:lnTo>
                    <a:pt x="2276222" y="658992"/>
                  </a:lnTo>
                  <a:lnTo>
                    <a:pt x="2255701" y="619144"/>
                  </a:lnTo>
                  <a:lnTo>
                    <a:pt x="2233636" y="580187"/>
                  </a:lnTo>
                  <a:lnTo>
                    <a:pt x="2210065" y="542158"/>
                  </a:lnTo>
                  <a:lnTo>
                    <a:pt x="2185026" y="505094"/>
                  </a:lnTo>
                  <a:lnTo>
                    <a:pt x="2158558" y="469033"/>
                  </a:lnTo>
                  <a:lnTo>
                    <a:pt x="2130700" y="434011"/>
                  </a:lnTo>
                  <a:lnTo>
                    <a:pt x="2101489" y="400064"/>
                  </a:lnTo>
                  <a:lnTo>
                    <a:pt x="2070964" y="367230"/>
                  </a:lnTo>
                  <a:lnTo>
                    <a:pt x="2039164" y="335545"/>
                  </a:lnTo>
                  <a:lnTo>
                    <a:pt x="2006128" y="305047"/>
                  </a:lnTo>
                  <a:lnTo>
                    <a:pt x="1971892" y="275772"/>
                  </a:lnTo>
                  <a:lnTo>
                    <a:pt x="1936497" y="247757"/>
                  </a:lnTo>
                  <a:lnTo>
                    <a:pt x="1899979" y="221039"/>
                  </a:lnTo>
                  <a:lnTo>
                    <a:pt x="1862379" y="195654"/>
                  </a:lnTo>
                  <a:lnTo>
                    <a:pt x="1823734" y="171640"/>
                  </a:lnTo>
                  <a:lnTo>
                    <a:pt x="1784082" y="149034"/>
                  </a:lnTo>
                  <a:lnTo>
                    <a:pt x="1743462" y="127872"/>
                  </a:lnTo>
                  <a:lnTo>
                    <a:pt x="1701913" y="108191"/>
                  </a:lnTo>
                  <a:lnTo>
                    <a:pt x="1659473" y="90028"/>
                  </a:lnTo>
                  <a:lnTo>
                    <a:pt x="1616180" y="73420"/>
                  </a:lnTo>
                  <a:lnTo>
                    <a:pt x="1572073" y="58404"/>
                  </a:lnTo>
                  <a:lnTo>
                    <a:pt x="1527190" y="45017"/>
                  </a:lnTo>
                  <a:lnTo>
                    <a:pt x="1481569" y="33294"/>
                  </a:lnTo>
                  <a:lnTo>
                    <a:pt x="1435250" y="23275"/>
                  </a:lnTo>
                  <a:lnTo>
                    <a:pt x="1388270" y="14994"/>
                  </a:lnTo>
                  <a:lnTo>
                    <a:pt x="1340668" y="8489"/>
                  </a:lnTo>
                  <a:lnTo>
                    <a:pt x="1292482" y="3797"/>
                  </a:lnTo>
                  <a:lnTo>
                    <a:pt x="1243751" y="955"/>
                  </a:lnTo>
                  <a:lnTo>
                    <a:pt x="1194513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74105" y="3037247"/>
              <a:ext cx="1709420" cy="5179060"/>
            </a:xfrm>
            <a:custGeom>
              <a:avLst/>
              <a:gdLst/>
              <a:ahLst/>
              <a:cxnLst/>
              <a:rect l="l" t="t" r="r" b="b"/>
              <a:pathLst>
                <a:path w="1709420" h="5179059">
                  <a:moveTo>
                    <a:pt x="1555540" y="0"/>
                  </a:moveTo>
                  <a:lnTo>
                    <a:pt x="1513452" y="24115"/>
                  </a:lnTo>
                  <a:lnTo>
                    <a:pt x="1471792" y="48838"/>
                  </a:lnTo>
                  <a:lnTo>
                    <a:pt x="1430566" y="74163"/>
                  </a:lnTo>
                  <a:lnTo>
                    <a:pt x="1389781" y="100083"/>
                  </a:lnTo>
                  <a:lnTo>
                    <a:pt x="1349444" y="126592"/>
                  </a:lnTo>
                  <a:lnTo>
                    <a:pt x="1309561" y="153683"/>
                  </a:lnTo>
                  <a:lnTo>
                    <a:pt x="1270139" y="181350"/>
                  </a:lnTo>
                  <a:lnTo>
                    <a:pt x="1231184" y="209587"/>
                  </a:lnTo>
                  <a:lnTo>
                    <a:pt x="1192704" y="238387"/>
                  </a:lnTo>
                  <a:lnTo>
                    <a:pt x="1154705" y="267744"/>
                  </a:lnTo>
                  <a:lnTo>
                    <a:pt x="1117193" y="297651"/>
                  </a:lnTo>
                  <a:lnTo>
                    <a:pt x="1080176" y="328102"/>
                  </a:lnTo>
                  <a:lnTo>
                    <a:pt x="1043660" y="359091"/>
                  </a:lnTo>
                  <a:lnTo>
                    <a:pt x="1007651" y="390611"/>
                  </a:lnTo>
                  <a:lnTo>
                    <a:pt x="972157" y="422656"/>
                  </a:lnTo>
                  <a:lnTo>
                    <a:pt x="937183" y="455220"/>
                  </a:lnTo>
                  <a:lnTo>
                    <a:pt x="902737" y="488295"/>
                  </a:lnTo>
                  <a:lnTo>
                    <a:pt x="868826" y="521876"/>
                  </a:lnTo>
                  <a:lnTo>
                    <a:pt x="835455" y="555956"/>
                  </a:lnTo>
                  <a:lnTo>
                    <a:pt x="802632" y="590530"/>
                  </a:lnTo>
                  <a:lnTo>
                    <a:pt x="770364" y="625589"/>
                  </a:lnTo>
                  <a:lnTo>
                    <a:pt x="738656" y="661129"/>
                  </a:lnTo>
                  <a:lnTo>
                    <a:pt x="707516" y="697142"/>
                  </a:lnTo>
                  <a:lnTo>
                    <a:pt x="676950" y="733623"/>
                  </a:lnTo>
                  <a:lnTo>
                    <a:pt x="646965" y="770565"/>
                  </a:lnTo>
                  <a:lnTo>
                    <a:pt x="617568" y="807961"/>
                  </a:lnTo>
                  <a:lnTo>
                    <a:pt x="588764" y="845805"/>
                  </a:lnTo>
                  <a:lnTo>
                    <a:pt x="560562" y="884091"/>
                  </a:lnTo>
                  <a:lnTo>
                    <a:pt x="532968" y="922812"/>
                  </a:lnTo>
                  <a:lnTo>
                    <a:pt x="505987" y="961962"/>
                  </a:lnTo>
                  <a:lnTo>
                    <a:pt x="479628" y="1001535"/>
                  </a:lnTo>
                  <a:lnTo>
                    <a:pt x="453896" y="1041524"/>
                  </a:lnTo>
                  <a:lnTo>
                    <a:pt x="428798" y="1081922"/>
                  </a:lnTo>
                  <a:lnTo>
                    <a:pt x="404342" y="1122724"/>
                  </a:lnTo>
                  <a:lnTo>
                    <a:pt x="380532" y="1163923"/>
                  </a:lnTo>
                  <a:lnTo>
                    <a:pt x="357377" y="1205512"/>
                  </a:lnTo>
                  <a:lnTo>
                    <a:pt x="334883" y="1247486"/>
                  </a:lnTo>
                  <a:lnTo>
                    <a:pt x="313057" y="1289837"/>
                  </a:lnTo>
                  <a:lnTo>
                    <a:pt x="291905" y="1332560"/>
                  </a:lnTo>
                  <a:lnTo>
                    <a:pt x="271433" y="1375647"/>
                  </a:lnTo>
                  <a:lnTo>
                    <a:pt x="251649" y="1419094"/>
                  </a:lnTo>
                  <a:lnTo>
                    <a:pt x="232560" y="1462892"/>
                  </a:lnTo>
                  <a:lnTo>
                    <a:pt x="214171" y="1507036"/>
                  </a:lnTo>
                  <a:lnTo>
                    <a:pt x="196490" y="1551520"/>
                  </a:lnTo>
                  <a:lnTo>
                    <a:pt x="179523" y="1596336"/>
                  </a:lnTo>
                  <a:lnTo>
                    <a:pt x="163277" y="1641479"/>
                  </a:lnTo>
                  <a:lnTo>
                    <a:pt x="147758" y="1686943"/>
                  </a:lnTo>
                  <a:lnTo>
                    <a:pt x="132974" y="1732720"/>
                  </a:lnTo>
                  <a:lnTo>
                    <a:pt x="118930" y="1778804"/>
                  </a:lnTo>
                  <a:lnTo>
                    <a:pt x="105634" y="1825190"/>
                  </a:lnTo>
                  <a:lnTo>
                    <a:pt x="93092" y="1871870"/>
                  </a:lnTo>
                  <a:lnTo>
                    <a:pt x="81311" y="1918839"/>
                  </a:lnTo>
                  <a:lnTo>
                    <a:pt x="70298" y="1966089"/>
                  </a:lnTo>
                  <a:lnTo>
                    <a:pt x="60059" y="2013615"/>
                  </a:lnTo>
                  <a:lnTo>
                    <a:pt x="50600" y="2061410"/>
                  </a:lnTo>
                  <a:lnTo>
                    <a:pt x="41929" y="2109467"/>
                  </a:lnTo>
                  <a:lnTo>
                    <a:pt x="34053" y="2157781"/>
                  </a:lnTo>
                  <a:lnTo>
                    <a:pt x="26977" y="2206344"/>
                  </a:lnTo>
                  <a:lnTo>
                    <a:pt x="20708" y="2255151"/>
                  </a:lnTo>
                  <a:lnTo>
                    <a:pt x="15254" y="2304196"/>
                  </a:lnTo>
                  <a:lnTo>
                    <a:pt x="10621" y="2353470"/>
                  </a:lnTo>
                  <a:lnTo>
                    <a:pt x="6815" y="2402969"/>
                  </a:lnTo>
                  <a:lnTo>
                    <a:pt x="3843" y="2452686"/>
                  </a:lnTo>
                  <a:lnTo>
                    <a:pt x="1712" y="2502615"/>
                  </a:lnTo>
                  <a:lnTo>
                    <a:pt x="429" y="2552749"/>
                  </a:lnTo>
                  <a:lnTo>
                    <a:pt x="0" y="2603081"/>
                  </a:lnTo>
                  <a:lnTo>
                    <a:pt x="440" y="2654107"/>
                  </a:lnTo>
                  <a:lnTo>
                    <a:pt x="1755" y="2704928"/>
                  </a:lnTo>
                  <a:lnTo>
                    <a:pt x="3940" y="2755536"/>
                  </a:lnTo>
                  <a:lnTo>
                    <a:pt x="6986" y="2805926"/>
                  </a:lnTo>
                  <a:lnTo>
                    <a:pt x="10888" y="2856090"/>
                  </a:lnTo>
                  <a:lnTo>
                    <a:pt x="15637" y="2906022"/>
                  </a:lnTo>
                  <a:lnTo>
                    <a:pt x="21227" y="2955715"/>
                  </a:lnTo>
                  <a:lnTo>
                    <a:pt x="27652" y="3005164"/>
                  </a:lnTo>
                  <a:lnTo>
                    <a:pt x="34904" y="3054360"/>
                  </a:lnTo>
                  <a:lnTo>
                    <a:pt x="42976" y="3103298"/>
                  </a:lnTo>
                  <a:lnTo>
                    <a:pt x="51862" y="3151970"/>
                  </a:lnTo>
                  <a:lnTo>
                    <a:pt x="61555" y="3200371"/>
                  </a:lnTo>
                  <a:lnTo>
                    <a:pt x="72047" y="3248494"/>
                  </a:lnTo>
                  <a:lnTo>
                    <a:pt x="83331" y="3296332"/>
                  </a:lnTo>
                  <a:lnTo>
                    <a:pt x="95402" y="3343878"/>
                  </a:lnTo>
                  <a:lnTo>
                    <a:pt x="108252" y="3391126"/>
                  </a:lnTo>
                  <a:lnTo>
                    <a:pt x="121874" y="3438070"/>
                  </a:lnTo>
                  <a:lnTo>
                    <a:pt x="136261" y="3484702"/>
                  </a:lnTo>
                  <a:lnTo>
                    <a:pt x="151406" y="3531016"/>
                  </a:lnTo>
                  <a:lnTo>
                    <a:pt x="167302" y="3577006"/>
                  </a:lnTo>
                  <a:lnTo>
                    <a:pt x="183943" y="3622664"/>
                  </a:lnTo>
                  <a:lnTo>
                    <a:pt x="201322" y="3667985"/>
                  </a:lnTo>
                  <a:lnTo>
                    <a:pt x="219431" y="3712962"/>
                  </a:lnTo>
                  <a:lnTo>
                    <a:pt x="238264" y="3757587"/>
                  </a:lnTo>
                  <a:lnTo>
                    <a:pt x="257813" y="3801855"/>
                  </a:lnTo>
                  <a:lnTo>
                    <a:pt x="278073" y="3845759"/>
                  </a:lnTo>
                  <a:lnTo>
                    <a:pt x="299035" y="3889292"/>
                  </a:lnTo>
                  <a:lnTo>
                    <a:pt x="320694" y="3932447"/>
                  </a:lnTo>
                  <a:lnTo>
                    <a:pt x="343042" y="3975219"/>
                  </a:lnTo>
                  <a:lnTo>
                    <a:pt x="366072" y="4017600"/>
                  </a:lnTo>
                  <a:lnTo>
                    <a:pt x="389777" y="4059584"/>
                  </a:lnTo>
                  <a:lnTo>
                    <a:pt x="414151" y="4101164"/>
                  </a:lnTo>
                  <a:lnTo>
                    <a:pt x="439186" y="4142333"/>
                  </a:lnTo>
                  <a:lnTo>
                    <a:pt x="464877" y="4183086"/>
                  </a:lnTo>
                  <a:lnTo>
                    <a:pt x="491214" y="4223415"/>
                  </a:lnTo>
                  <a:lnTo>
                    <a:pt x="518193" y="4263314"/>
                  </a:lnTo>
                  <a:lnTo>
                    <a:pt x="545806" y="4302776"/>
                  </a:lnTo>
                  <a:lnTo>
                    <a:pt x="574045" y="4341794"/>
                  </a:lnTo>
                  <a:lnTo>
                    <a:pt x="602905" y="4380362"/>
                  </a:lnTo>
                  <a:lnTo>
                    <a:pt x="632378" y="4418474"/>
                  </a:lnTo>
                  <a:lnTo>
                    <a:pt x="662457" y="4456123"/>
                  </a:lnTo>
                  <a:lnTo>
                    <a:pt x="693136" y="4493301"/>
                  </a:lnTo>
                  <a:lnTo>
                    <a:pt x="724407" y="4530004"/>
                  </a:lnTo>
                  <a:lnTo>
                    <a:pt x="756264" y="4566223"/>
                  </a:lnTo>
                  <a:lnTo>
                    <a:pt x="788700" y="4601952"/>
                  </a:lnTo>
                  <a:lnTo>
                    <a:pt x="821707" y="4637185"/>
                  </a:lnTo>
                  <a:lnTo>
                    <a:pt x="855279" y="4671916"/>
                  </a:lnTo>
                  <a:lnTo>
                    <a:pt x="889409" y="4706136"/>
                  </a:lnTo>
                  <a:lnTo>
                    <a:pt x="924090" y="4739841"/>
                  </a:lnTo>
                  <a:lnTo>
                    <a:pt x="959316" y="4773023"/>
                  </a:lnTo>
                  <a:lnTo>
                    <a:pt x="995078" y="4805676"/>
                  </a:lnTo>
                  <a:lnTo>
                    <a:pt x="1031371" y="4837793"/>
                  </a:lnTo>
                  <a:lnTo>
                    <a:pt x="1068187" y="4869367"/>
                  </a:lnTo>
                  <a:lnTo>
                    <a:pt x="1105520" y="4900392"/>
                  </a:lnTo>
                  <a:lnTo>
                    <a:pt x="1143363" y="4930861"/>
                  </a:lnTo>
                  <a:lnTo>
                    <a:pt x="1181708" y="4960768"/>
                  </a:lnTo>
                  <a:lnTo>
                    <a:pt x="1220549" y="4990106"/>
                  </a:lnTo>
                  <a:lnTo>
                    <a:pt x="1259879" y="5018869"/>
                  </a:lnTo>
                  <a:lnTo>
                    <a:pt x="1299691" y="5047049"/>
                  </a:lnTo>
                  <a:lnTo>
                    <a:pt x="1339978" y="5074641"/>
                  </a:lnTo>
                  <a:lnTo>
                    <a:pt x="1380733" y="5101637"/>
                  </a:lnTo>
                  <a:lnTo>
                    <a:pt x="1421950" y="5128032"/>
                  </a:lnTo>
                  <a:lnTo>
                    <a:pt x="1463620" y="5153817"/>
                  </a:lnTo>
                  <a:lnTo>
                    <a:pt x="1505739" y="5178988"/>
                  </a:lnTo>
                  <a:lnTo>
                    <a:pt x="1659048" y="4923177"/>
                  </a:lnTo>
                  <a:lnTo>
                    <a:pt x="1617318" y="4898071"/>
                  </a:lnTo>
                  <a:lnTo>
                    <a:pt x="1576080" y="4872294"/>
                  </a:lnTo>
                  <a:lnTo>
                    <a:pt x="1535340" y="4845852"/>
                  </a:lnTo>
                  <a:lnTo>
                    <a:pt x="1495108" y="4818754"/>
                  </a:lnTo>
                  <a:lnTo>
                    <a:pt x="1455391" y="4791007"/>
                  </a:lnTo>
                  <a:lnTo>
                    <a:pt x="1416199" y="4762621"/>
                  </a:lnTo>
                  <a:lnTo>
                    <a:pt x="1377539" y="4733602"/>
                  </a:lnTo>
                  <a:lnTo>
                    <a:pt x="1339419" y="4703959"/>
                  </a:lnTo>
                  <a:lnTo>
                    <a:pt x="1301849" y="4673701"/>
                  </a:lnTo>
                  <a:lnTo>
                    <a:pt x="1264836" y="4642834"/>
                  </a:lnTo>
                  <a:lnTo>
                    <a:pt x="1228388" y="4611366"/>
                  </a:lnTo>
                  <a:lnTo>
                    <a:pt x="1192514" y="4579307"/>
                  </a:lnTo>
                  <a:lnTo>
                    <a:pt x="1157223" y="4546664"/>
                  </a:lnTo>
                  <a:lnTo>
                    <a:pt x="1122522" y="4513445"/>
                  </a:lnTo>
                  <a:lnTo>
                    <a:pt x="1088420" y="4479657"/>
                  </a:lnTo>
                  <a:lnTo>
                    <a:pt x="1054925" y="4445310"/>
                  </a:lnTo>
                  <a:lnTo>
                    <a:pt x="1022046" y="4410410"/>
                  </a:lnTo>
                  <a:lnTo>
                    <a:pt x="989791" y="4374967"/>
                  </a:lnTo>
                  <a:lnTo>
                    <a:pt x="958168" y="4338987"/>
                  </a:lnTo>
                  <a:lnTo>
                    <a:pt x="927185" y="4302479"/>
                  </a:lnTo>
                  <a:lnTo>
                    <a:pt x="896851" y="4265452"/>
                  </a:lnTo>
                  <a:lnTo>
                    <a:pt x="867174" y="4227912"/>
                  </a:lnTo>
                  <a:lnTo>
                    <a:pt x="838163" y="4189869"/>
                  </a:lnTo>
                  <a:lnTo>
                    <a:pt x="809825" y="4151329"/>
                  </a:lnTo>
                  <a:lnTo>
                    <a:pt x="782170" y="4112302"/>
                  </a:lnTo>
                  <a:lnTo>
                    <a:pt x="755205" y="4072794"/>
                  </a:lnTo>
                  <a:lnTo>
                    <a:pt x="728938" y="4032815"/>
                  </a:lnTo>
                  <a:lnTo>
                    <a:pt x="703379" y="3992372"/>
                  </a:lnTo>
                  <a:lnTo>
                    <a:pt x="678535" y="3951472"/>
                  </a:lnTo>
                  <a:lnTo>
                    <a:pt x="654414" y="3910125"/>
                  </a:lnTo>
                  <a:lnTo>
                    <a:pt x="631026" y="3868338"/>
                  </a:lnTo>
                  <a:lnTo>
                    <a:pt x="608377" y="3826119"/>
                  </a:lnTo>
                  <a:lnTo>
                    <a:pt x="586478" y="3783477"/>
                  </a:lnTo>
                  <a:lnTo>
                    <a:pt x="565335" y="3740418"/>
                  </a:lnTo>
                  <a:lnTo>
                    <a:pt x="544958" y="3696952"/>
                  </a:lnTo>
                  <a:lnTo>
                    <a:pt x="525354" y="3653085"/>
                  </a:lnTo>
                  <a:lnTo>
                    <a:pt x="506532" y="3608827"/>
                  </a:lnTo>
                  <a:lnTo>
                    <a:pt x="488500" y="3564185"/>
                  </a:lnTo>
                  <a:lnTo>
                    <a:pt x="471267" y="3519167"/>
                  </a:lnTo>
                  <a:lnTo>
                    <a:pt x="454840" y="3473782"/>
                  </a:lnTo>
                  <a:lnTo>
                    <a:pt x="439229" y="3428037"/>
                  </a:lnTo>
                  <a:lnTo>
                    <a:pt x="424441" y="3381939"/>
                  </a:lnTo>
                  <a:lnTo>
                    <a:pt x="410485" y="3335499"/>
                  </a:lnTo>
                  <a:lnTo>
                    <a:pt x="397369" y="3288722"/>
                  </a:lnTo>
                  <a:lnTo>
                    <a:pt x="385102" y="3241618"/>
                  </a:lnTo>
                  <a:lnTo>
                    <a:pt x="373691" y="3194193"/>
                  </a:lnTo>
                  <a:lnTo>
                    <a:pt x="363146" y="3146458"/>
                  </a:lnTo>
                  <a:lnTo>
                    <a:pt x="353473" y="3098418"/>
                  </a:lnTo>
                  <a:lnTo>
                    <a:pt x="344683" y="3050083"/>
                  </a:lnTo>
                  <a:lnTo>
                    <a:pt x="336782" y="3001460"/>
                  </a:lnTo>
                  <a:lnTo>
                    <a:pt x="329780" y="2952557"/>
                  </a:lnTo>
                  <a:lnTo>
                    <a:pt x="323684" y="2903383"/>
                  </a:lnTo>
                  <a:lnTo>
                    <a:pt x="318504" y="2853945"/>
                  </a:lnTo>
                  <a:lnTo>
                    <a:pt x="314246" y="2804251"/>
                  </a:lnTo>
                  <a:lnTo>
                    <a:pt x="310920" y="2754310"/>
                  </a:lnTo>
                  <a:lnTo>
                    <a:pt x="308535" y="2704129"/>
                  </a:lnTo>
                  <a:lnTo>
                    <a:pt x="307097" y="2653717"/>
                  </a:lnTo>
                  <a:lnTo>
                    <a:pt x="306616" y="2603081"/>
                  </a:lnTo>
                  <a:lnTo>
                    <a:pt x="307100" y="2552305"/>
                  </a:lnTo>
                  <a:lnTo>
                    <a:pt x="308547" y="2501756"/>
                  </a:lnTo>
                  <a:lnTo>
                    <a:pt x="310948" y="2451441"/>
                  </a:lnTo>
                  <a:lnTo>
                    <a:pt x="314295" y="2401368"/>
                  </a:lnTo>
                  <a:lnTo>
                    <a:pt x="318580" y="2351545"/>
                  </a:lnTo>
                  <a:lnTo>
                    <a:pt x="323794" y="2301980"/>
                  </a:lnTo>
                  <a:lnTo>
                    <a:pt x="329928" y="2252681"/>
                  </a:lnTo>
                  <a:lnTo>
                    <a:pt x="336975" y="2203657"/>
                  </a:lnTo>
                  <a:lnTo>
                    <a:pt x="344925" y="2154914"/>
                  </a:lnTo>
                  <a:lnTo>
                    <a:pt x="353771" y="2106462"/>
                  </a:lnTo>
                  <a:lnTo>
                    <a:pt x="363504" y="2058308"/>
                  </a:lnTo>
                  <a:lnTo>
                    <a:pt x="374115" y="2010461"/>
                  </a:lnTo>
                  <a:lnTo>
                    <a:pt x="385597" y="1962927"/>
                  </a:lnTo>
                  <a:lnTo>
                    <a:pt x="397940" y="1915716"/>
                  </a:lnTo>
                  <a:lnTo>
                    <a:pt x="411137" y="1868836"/>
                  </a:lnTo>
                  <a:lnTo>
                    <a:pt x="425179" y="1822294"/>
                  </a:lnTo>
                  <a:lnTo>
                    <a:pt x="440057" y="1776098"/>
                  </a:lnTo>
                  <a:lnTo>
                    <a:pt x="455763" y="1730256"/>
                  </a:lnTo>
                  <a:lnTo>
                    <a:pt x="472289" y="1684777"/>
                  </a:lnTo>
                  <a:lnTo>
                    <a:pt x="489626" y="1639668"/>
                  </a:lnTo>
                  <a:lnTo>
                    <a:pt x="507766" y="1594938"/>
                  </a:lnTo>
                  <a:lnTo>
                    <a:pt x="526700" y="1550594"/>
                  </a:lnTo>
                  <a:lnTo>
                    <a:pt x="546421" y="1506645"/>
                  </a:lnTo>
                  <a:lnTo>
                    <a:pt x="566919" y="1463098"/>
                  </a:lnTo>
                  <a:lnTo>
                    <a:pt x="588186" y="1419962"/>
                  </a:lnTo>
                  <a:lnTo>
                    <a:pt x="610214" y="1377245"/>
                  </a:lnTo>
                  <a:lnTo>
                    <a:pt x="632994" y="1334954"/>
                  </a:lnTo>
                  <a:lnTo>
                    <a:pt x="656519" y="1293097"/>
                  </a:lnTo>
                  <a:lnTo>
                    <a:pt x="680779" y="1251683"/>
                  </a:lnTo>
                  <a:lnTo>
                    <a:pt x="705765" y="1210720"/>
                  </a:lnTo>
                  <a:lnTo>
                    <a:pt x="731471" y="1170216"/>
                  </a:lnTo>
                  <a:lnTo>
                    <a:pt x="757887" y="1130178"/>
                  </a:lnTo>
                  <a:lnTo>
                    <a:pt x="785005" y="1090615"/>
                  </a:lnTo>
                  <a:lnTo>
                    <a:pt x="812816" y="1051535"/>
                  </a:lnTo>
                  <a:lnTo>
                    <a:pt x="841312" y="1012945"/>
                  </a:lnTo>
                  <a:lnTo>
                    <a:pt x="870485" y="974854"/>
                  </a:lnTo>
                  <a:lnTo>
                    <a:pt x="900326" y="937270"/>
                  </a:lnTo>
                  <a:lnTo>
                    <a:pt x="930826" y="900201"/>
                  </a:lnTo>
                  <a:lnTo>
                    <a:pt x="961979" y="863654"/>
                  </a:lnTo>
                  <a:lnTo>
                    <a:pt x="993774" y="827639"/>
                  </a:lnTo>
                  <a:lnTo>
                    <a:pt x="1026203" y="792162"/>
                  </a:lnTo>
                  <a:lnTo>
                    <a:pt x="1059259" y="757232"/>
                  </a:lnTo>
                  <a:lnTo>
                    <a:pt x="1092933" y="722857"/>
                  </a:lnTo>
                  <a:lnTo>
                    <a:pt x="1127215" y="689046"/>
                  </a:lnTo>
                  <a:lnTo>
                    <a:pt x="1162099" y="655805"/>
                  </a:lnTo>
                  <a:lnTo>
                    <a:pt x="1197575" y="623143"/>
                  </a:lnTo>
                  <a:lnTo>
                    <a:pt x="1233635" y="591068"/>
                  </a:lnTo>
                  <a:lnTo>
                    <a:pt x="1270271" y="559588"/>
                  </a:lnTo>
                  <a:lnTo>
                    <a:pt x="1307474" y="528711"/>
                  </a:lnTo>
                  <a:lnTo>
                    <a:pt x="1345235" y="498445"/>
                  </a:lnTo>
                  <a:lnTo>
                    <a:pt x="1383547" y="468798"/>
                  </a:lnTo>
                  <a:lnTo>
                    <a:pt x="1422401" y="439778"/>
                  </a:lnTo>
                  <a:lnTo>
                    <a:pt x="1461789" y="411394"/>
                  </a:lnTo>
                  <a:lnTo>
                    <a:pt x="1501702" y="383652"/>
                  </a:lnTo>
                  <a:lnTo>
                    <a:pt x="1542131" y="356562"/>
                  </a:lnTo>
                  <a:lnTo>
                    <a:pt x="1583069" y="330131"/>
                  </a:lnTo>
                  <a:lnTo>
                    <a:pt x="1624507" y="304367"/>
                  </a:lnTo>
                  <a:lnTo>
                    <a:pt x="1666436" y="279278"/>
                  </a:lnTo>
                  <a:lnTo>
                    <a:pt x="1708848" y="254873"/>
                  </a:lnTo>
                  <a:lnTo>
                    <a:pt x="1555540" y="0"/>
                  </a:lnTo>
                  <a:close/>
                </a:path>
              </a:pathLst>
            </a:custGeom>
            <a:solidFill>
              <a:srgbClr val="B4B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44298" y="2481065"/>
              <a:ext cx="2937510" cy="6195060"/>
            </a:xfrm>
            <a:custGeom>
              <a:avLst/>
              <a:gdLst/>
              <a:ahLst/>
              <a:cxnLst/>
              <a:rect l="l" t="t" r="r" b="b"/>
              <a:pathLst>
                <a:path w="2937509" h="6195059">
                  <a:moveTo>
                    <a:pt x="1614385" y="3133585"/>
                  </a:moveTo>
                  <a:lnTo>
                    <a:pt x="1612912" y="3086455"/>
                  </a:lnTo>
                  <a:lnTo>
                    <a:pt x="1608543" y="3040062"/>
                  </a:lnTo>
                  <a:lnTo>
                    <a:pt x="1601381" y="2994495"/>
                  </a:lnTo>
                  <a:lnTo>
                    <a:pt x="1591487" y="2949841"/>
                  </a:lnTo>
                  <a:lnTo>
                    <a:pt x="1578965" y="2906166"/>
                  </a:lnTo>
                  <a:lnTo>
                    <a:pt x="1563890" y="2863570"/>
                  </a:lnTo>
                  <a:lnTo>
                    <a:pt x="1546339" y="2822130"/>
                  </a:lnTo>
                  <a:lnTo>
                    <a:pt x="1526413" y="2781922"/>
                  </a:lnTo>
                  <a:lnTo>
                    <a:pt x="1504175" y="2743022"/>
                  </a:lnTo>
                  <a:lnTo>
                    <a:pt x="1479740" y="2705519"/>
                  </a:lnTo>
                  <a:lnTo>
                    <a:pt x="1453159" y="2669489"/>
                  </a:lnTo>
                  <a:lnTo>
                    <a:pt x="1424546" y="2635021"/>
                  </a:lnTo>
                  <a:lnTo>
                    <a:pt x="1393964" y="2602192"/>
                  </a:lnTo>
                  <a:lnTo>
                    <a:pt x="1361503" y="2571077"/>
                  </a:lnTo>
                  <a:lnTo>
                    <a:pt x="1327251" y="2541752"/>
                  </a:lnTo>
                  <a:lnTo>
                    <a:pt x="1291297" y="2514320"/>
                  </a:lnTo>
                  <a:lnTo>
                    <a:pt x="1253718" y="2488844"/>
                  </a:lnTo>
                  <a:lnTo>
                    <a:pt x="1214602" y="2465413"/>
                  </a:lnTo>
                  <a:lnTo>
                    <a:pt x="1174026" y="2444102"/>
                  </a:lnTo>
                  <a:lnTo>
                    <a:pt x="1132078" y="2425001"/>
                  </a:lnTo>
                  <a:lnTo>
                    <a:pt x="1088847" y="2408174"/>
                  </a:lnTo>
                  <a:lnTo>
                    <a:pt x="1044422" y="2393721"/>
                  </a:lnTo>
                  <a:lnTo>
                    <a:pt x="998867" y="2381707"/>
                  </a:lnTo>
                  <a:lnTo>
                    <a:pt x="952284" y="2372233"/>
                  </a:lnTo>
                  <a:lnTo>
                    <a:pt x="904760" y="2365362"/>
                  </a:lnTo>
                  <a:lnTo>
                    <a:pt x="856361" y="2361171"/>
                  </a:lnTo>
                  <a:lnTo>
                    <a:pt x="807199" y="2359761"/>
                  </a:lnTo>
                  <a:lnTo>
                    <a:pt x="758024" y="2361171"/>
                  </a:lnTo>
                  <a:lnTo>
                    <a:pt x="709625" y="2365362"/>
                  </a:lnTo>
                  <a:lnTo>
                    <a:pt x="662101" y="2372233"/>
                  </a:lnTo>
                  <a:lnTo>
                    <a:pt x="615518" y="2381707"/>
                  </a:lnTo>
                  <a:lnTo>
                    <a:pt x="569976" y="2393721"/>
                  </a:lnTo>
                  <a:lnTo>
                    <a:pt x="525538" y="2408174"/>
                  </a:lnTo>
                  <a:lnTo>
                    <a:pt x="482307" y="2425001"/>
                  </a:lnTo>
                  <a:lnTo>
                    <a:pt x="440359" y="2444102"/>
                  </a:lnTo>
                  <a:lnTo>
                    <a:pt x="399796" y="2465413"/>
                  </a:lnTo>
                  <a:lnTo>
                    <a:pt x="360667" y="2488844"/>
                  </a:lnTo>
                  <a:lnTo>
                    <a:pt x="323088" y="2514320"/>
                  </a:lnTo>
                  <a:lnTo>
                    <a:pt x="287134" y="2541752"/>
                  </a:lnTo>
                  <a:lnTo>
                    <a:pt x="252882" y="2571077"/>
                  </a:lnTo>
                  <a:lnTo>
                    <a:pt x="220421" y="2602192"/>
                  </a:lnTo>
                  <a:lnTo>
                    <a:pt x="189839" y="2635021"/>
                  </a:lnTo>
                  <a:lnTo>
                    <a:pt x="161226" y="2669489"/>
                  </a:lnTo>
                  <a:lnTo>
                    <a:pt x="134658" y="2705519"/>
                  </a:lnTo>
                  <a:lnTo>
                    <a:pt x="110210" y="2743022"/>
                  </a:lnTo>
                  <a:lnTo>
                    <a:pt x="87985" y="2781922"/>
                  </a:lnTo>
                  <a:lnTo>
                    <a:pt x="68046" y="2822130"/>
                  </a:lnTo>
                  <a:lnTo>
                    <a:pt x="50507" y="2863570"/>
                  </a:lnTo>
                  <a:lnTo>
                    <a:pt x="35420" y="2906166"/>
                  </a:lnTo>
                  <a:lnTo>
                    <a:pt x="22898" y="2949841"/>
                  </a:lnTo>
                  <a:lnTo>
                    <a:pt x="13004" y="2994495"/>
                  </a:lnTo>
                  <a:lnTo>
                    <a:pt x="5842" y="3040062"/>
                  </a:lnTo>
                  <a:lnTo>
                    <a:pt x="1473" y="3086455"/>
                  </a:lnTo>
                  <a:lnTo>
                    <a:pt x="0" y="3133585"/>
                  </a:lnTo>
                  <a:lnTo>
                    <a:pt x="1473" y="3180727"/>
                  </a:lnTo>
                  <a:lnTo>
                    <a:pt x="5842" y="3227120"/>
                  </a:lnTo>
                  <a:lnTo>
                    <a:pt x="13004" y="3272688"/>
                  </a:lnTo>
                  <a:lnTo>
                    <a:pt x="22898" y="3317341"/>
                  </a:lnTo>
                  <a:lnTo>
                    <a:pt x="35420" y="3361004"/>
                  </a:lnTo>
                  <a:lnTo>
                    <a:pt x="50507" y="3403600"/>
                  </a:lnTo>
                  <a:lnTo>
                    <a:pt x="68046" y="3445040"/>
                  </a:lnTo>
                  <a:lnTo>
                    <a:pt x="87985" y="3485261"/>
                  </a:lnTo>
                  <a:lnTo>
                    <a:pt x="110210" y="3524148"/>
                  </a:lnTo>
                  <a:lnTo>
                    <a:pt x="134658" y="3561651"/>
                  </a:lnTo>
                  <a:lnTo>
                    <a:pt x="161226" y="3597681"/>
                  </a:lnTo>
                  <a:lnTo>
                    <a:pt x="189839" y="3632162"/>
                  </a:lnTo>
                  <a:lnTo>
                    <a:pt x="220421" y="3664991"/>
                  </a:lnTo>
                  <a:lnTo>
                    <a:pt x="252882" y="3696106"/>
                  </a:lnTo>
                  <a:lnTo>
                    <a:pt x="287134" y="3725418"/>
                  </a:lnTo>
                  <a:lnTo>
                    <a:pt x="323088" y="3752862"/>
                  </a:lnTo>
                  <a:lnTo>
                    <a:pt x="360667" y="3778326"/>
                  </a:lnTo>
                  <a:lnTo>
                    <a:pt x="399796" y="3801770"/>
                  </a:lnTo>
                  <a:lnTo>
                    <a:pt x="440359" y="3823081"/>
                  </a:lnTo>
                  <a:lnTo>
                    <a:pt x="482307" y="3842181"/>
                  </a:lnTo>
                  <a:lnTo>
                    <a:pt x="525538" y="3859009"/>
                  </a:lnTo>
                  <a:lnTo>
                    <a:pt x="569976" y="3873462"/>
                  </a:lnTo>
                  <a:lnTo>
                    <a:pt x="615518" y="3885463"/>
                  </a:lnTo>
                  <a:lnTo>
                    <a:pt x="662101" y="3894950"/>
                  </a:lnTo>
                  <a:lnTo>
                    <a:pt x="709625" y="3901821"/>
                  </a:lnTo>
                  <a:lnTo>
                    <a:pt x="758024" y="3905999"/>
                  </a:lnTo>
                  <a:lnTo>
                    <a:pt x="807199" y="3907421"/>
                  </a:lnTo>
                  <a:lnTo>
                    <a:pt x="856361" y="3905999"/>
                  </a:lnTo>
                  <a:lnTo>
                    <a:pt x="904760" y="3901821"/>
                  </a:lnTo>
                  <a:lnTo>
                    <a:pt x="952284" y="3894950"/>
                  </a:lnTo>
                  <a:lnTo>
                    <a:pt x="998867" y="3885463"/>
                  </a:lnTo>
                  <a:lnTo>
                    <a:pt x="1044422" y="3873462"/>
                  </a:lnTo>
                  <a:lnTo>
                    <a:pt x="1088847" y="3859009"/>
                  </a:lnTo>
                  <a:lnTo>
                    <a:pt x="1132078" y="3842181"/>
                  </a:lnTo>
                  <a:lnTo>
                    <a:pt x="1174026" y="3823081"/>
                  </a:lnTo>
                  <a:lnTo>
                    <a:pt x="1214602" y="3801770"/>
                  </a:lnTo>
                  <a:lnTo>
                    <a:pt x="1253718" y="3778326"/>
                  </a:lnTo>
                  <a:lnTo>
                    <a:pt x="1291297" y="3752862"/>
                  </a:lnTo>
                  <a:lnTo>
                    <a:pt x="1327251" y="3725418"/>
                  </a:lnTo>
                  <a:lnTo>
                    <a:pt x="1361503" y="3696106"/>
                  </a:lnTo>
                  <a:lnTo>
                    <a:pt x="1393964" y="3664991"/>
                  </a:lnTo>
                  <a:lnTo>
                    <a:pt x="1424546" y="3632162"/>
                  </a:lnTo>
                  <a:lnTo>
                    <a:pt x="1453159" y="3597681"/>
                  </a:lnTo>
                  <a:lnTo>
                    <a:pt x="1479740" y="3561651"/>
                  </a:lnTo>
                  <a:lnTo>
                    <a:pt x="1504175" y="3524148"/>
                  </a:lnTo>
                  <a:lnTo>
                    <a:pt x="1526413" y="3485261"/>
                  </a:lnTo>
                  <a:lnTo>
                    <a:pt x="1546339" y="3445040"/>
                  </a:lnTo>
                  <a:lnTo>
                    <a:pt x="1563890" y="3403600"/>
                  </a:lnTo>
                  <a:lnTo>
                    <a:pt x="1578965" y="3361004"/>
                  </a:lnTo>
                  <a:lnTo>
                    <a:pt x="1591487" y="3317341"/>
                  </a:lnTo>
                  <a:lnTo>
                    <a:pt x="1601381" y="3272688"/>
                  </a:lnTo>
                  <a:lnTo>
                    <a:pt x="1608543" y="3227120"/>
                  </a:lnTo>
                  <a:lnTo>
                    <a:pt x="1612912" y="3180727"/>
                  </a:lnTo>
                  <a:lnTo>
                    <a:pt x="1614385" y="3133585"/>
                  </a:lnTo>
                  <a:close/>
                </a:path>
                <a:path w="2937509" h="6195059">
                  <a:moveTo>
                    <a:pt x="2771114" y="774827"/>
                  </a:moveTo>
                  <a:lnTo>
                    <a:pt x="2769641" y="727633"/>
                  </a:lnTo>
                  <a:lnTo>
                    <a:pt x="2765285" y="681177"/>
                  </a:lnTo>
                  <a:lnTo>
                    <a:pt x="2758122" y="635558"/>
                  </a:lnTo>
                  <a:lnTo>
                    <a:pt x="2748242" y="590842"/>
                  </a:lnTo>
                  <a:lnTo>
                    <a:pt x="2735732" y="547116"/>
                  </a:lnTo>
                  <a:lnTo>
                    <a:pt x="2720683" y="504469"/>
                  </a:lnTo>
                  <a:lnTo>
                    <a:pt x="2703157" y="462965"/>
                  </a:lnTo>
                  <a:lnTo>
                    <a:pt x="2683243" y="422706"/>
                  </a:lnTo>
                  <a:lnTo>
                    <a:pt x="2661043" y="383755"/>
                  </a:lnTo>
                  <a:lnTo>
                    <a:pt x="2636634" y="346202"/>
                  </a:lnTo>
                  <a:lnTo>
                    <a:pt x="2610104" y="310134"/>
                  </a:lnTo>
                  <a:lnTo>
                    <a:pt x="2581516" y="275615"/>
                  </a:lnTo>
                  <a:lnTo>
                    <a:pt x="2550972" y="242735"/>
                  </a:lnTo>
                  <a:lnTo>
                    <a:pt x="2518562" y="211582"/>
                  </a:lnTo>
                  <a:lnTo>
                    <a:pt x="2484361" y="182232"/>
                  </a:lnTo>
                  <a:lnTo>
                    <a:pt x="2448445" y="154762"/>
                  </a:lnTo>
                  <a:lnTo>
                    <a:pt x="2410917" y="129247"/>
                  </a:lnTo>
                  <a:lnTo>
                    <a:pt x="2371839" y="105791"/>
                  </a:lnTo>
                  <a:lnTo>
                    <a:pt x="2331326" y="84442"/>
                  </a:lnTo>
                  <a:lnTo>
                    <a:pt x="2289429" y="65316"/>
                  </a:lnTo>
                  <a:lnTo>
                    <a:pt x="2246261" y="48475"/>
                  </a:lnTo>
                  <a:lnTo>
                    <a:pt x="2201888" y="33997"/>
                  </a:lnTo>
                  <a:lnTo>
                    <a:pt x="2156396" y="21971"/>
                  </a:lnTo>
                  <a:lnTo>
                    <a:pt x="2109876" y="12484"/>
                  </a:lnTo>
                  <a:lnTo>
                    <a:pt x="2062403" y="5600"/>
                  </a:lnTo>
                  <a:lnTo>
                    <a:pt x="2014080" y="1409"/>
                  </a:lnTo>
                  <a:lnTo>
                    <a:pt x="1964969" y="0"/>
                  </a:lnTo>
                  <a:lnTo>
                    <a:pt x="1915858" y="1409"/>
                  </a:lnTo>
                  <a:lnTo>
                    <a:pt x="1867535" y="5600"/>
                  </a:lnTo>
                  <a:lnTo>
                    <a:pt x="1820062" y="12484"/>
                  </a:lnTo>
                  <a:lnTo>
                    <a:pt x="1773542" y="21971"/>
                  </a:lnTo>
                  <a:lnTo>
                    <a:pt x="1728050" y="33997"/>
                  </a:lnTo>
                  <a:lnTo>
                    <a:pt x="1683677" y="48475"/>
                  </a:lnTo>
                  <a:lnTo>
                    <a:pt x="1640509" y="65316"/>
                  </a:lnTo>
                  <a:lnTo>
                    <a:pt x="1598612" y="84442"/>
                  </a:lnTo>
                  <a:lnTo>
                    <a:pt x="1558099" y="105791"/>
                  </a:lnTo>
                  <a:lnTo>
                    <a:pt x="1519021" y="129247"/>
                  </a:lnTo>
                  <a:lnTo>
                    <a:pt x="1481493" y="154762"/>
                  </a:lnTo>
                  <a:lnTo>
                    <a:pt x="1445590" y="182232"/>
                  </a:lnTo>
                  <a:lnTo>
                    <a:pt x="1411376" y="211582"/>
                  </a:lnTo>
                  <a:lnTo>
                    <a:pt x="1378966" y="242735"/>
                  </a:lnTo>
                  <a:lnTo>
                    <a:pt x="1348422" y="275615"/>
                  </a:lnTo>
                  <a:lnTo>
                    <a:pt x="1319847" y="310134"/>
                  </a:lnTo>
                  <a:lnTo>
                    <a:pt x="1293304" y="346202"/>
                  </a:lnTo>
                  <a:lnTo>
                    <a:pt x="1268895" y="383755"/>
                  </a:lnTo>
                  <a:lnTo>
                    <a:pt x="1246695" y="422706"/>
                  </a:lnTo>
                  <a:lnTo>
                    <a:pt x="1226781" y="462965"/>
                  </a:lnTo>
                  <a:lnTo>
                    <a:pt x="1209268" y="504469"/>
                  </a:lnTo>
                  <a:lnTo>
                    <a:pt x="1194206" y="547116"/>
                  </a:lnTo>
                  <a:lnTo>
                    <a:pt x="1181696" y="590842"/>
                  </a:lnTo>
                  <a:lnTo>
                    <a:pt x="1171816" y="635558"/>
                  </a:lnTo>
                  <a:lnTo>
                    <a:pt x="1164653" y="681177"/>
                  </a:lnTo>
                  <a:lnTo>
                    <a:pt x="1160297" y="727633"/>
                  </a:lnTo>
                  <a:lnTo>
                    <a:pt x="1158824" y="774827"/>
                  </a:lnTo>
                  <a:lnTo>
                    <a:pt x="1160297" y="822032"/>
                  </a:lnTo>
                  <a:lnTo>
                    <a:pt x="1164653" y="868489"/>
                  </a:lnTo>
                  <a:lnTo>
                    <a:pt x="1171816" y="914107"/>
                  </a:lnTo>
                  <a:lnTo>
                    <a:pt x="1181696" y="958824"/>
                  </a:lnTo>
                  <a:lnTo>
                    <a:pt x="1194206" y="1002550"/>
                  </a:lnTo>
                  <a:lnTo>
                    <a:pt x="1209268" y="1045197"/>
                  </a:lnTo>
                  <a:lnTo>
                    <a:pt x="1226781" y="1086688"/>
                  </a:lnTo>
                  <a:lnTo>
                    <a:pt x="1246695" y="1126959"/>
                  </a:lnTo>
                  <a:lnTo>
                    <a:pt x="1268895" y="1165910"/>
                  </a:lnTo>
                  <a:lnTo>
                    <a:pt x="1293304" y="1203452"/>
                  </a:lnTo>
                  <a:lnTo>
                    <a:pt x="1319847" y="1239532"/>
                  </a:lnTo>
                  <a:lnTo>
                    <a:pt x="1348422" y="1274051"/>
                  </a:lnTo>
                  <a:lnTo>
                    <a:pt x="1378966" y="1306918"/>
                  </a:lnTo>
                  <a:lnTo>
                    <a:pt x="1411376" y="1338084"/>
                  </a:lnTo>
                  <a:lnTo>
                    <a:pt x="1445590" y="1367434"/>
                  </a:lnTo>
                  <a:lnTo>
                    <a:pt x="1481493" y="1394904"/>
                  </a:lnTo>
                  <a:lnTo>
                    <a:pt x="1519021" y="1420418"/>
                  </a:lnTo>
                  <a:lnTo>
                    <a:pt x="1558099" y="1443875"/>
                  </a:lnTo>
                  <a:lnTo>
                    <a:pt x="1598612" y="1465211"/>
                  </a:lnTo>
                  <a:lnTo>
                    <a:pt x="1640509" y="1484350"/>
                  </a:lnTo>
                  <a:lnTo>
                    <a:pt x="1683677" y="1501190"/>
                  </a:lnTo>
                  <a:lnTo>
                    <a:pt x="1728050" y="1515668"/>
                  </a:lnTo>
                  <a:lnTo>
                    <a:pt x="1773542" y="1527683"/>
                  </a:lnTo>
                  <a:lnTo>
                    <a:pt x="1820062" y="1537182"/>
                  </a:lnTo>
                  <a:lnTo>
                    <a:pt x="1867535" y="1544066"/>
                  </a:lnTo>
                  <a:lnTo>
                    <a:pt x="1915858" y="1548257"/>
                  </a:lnTo>
                  <a:lnTo>
                    <a:pt x="1964969" y="1549666"/>
                  </a:lnTo>
                  <a:lnTo>
                    <a:pt x="2014080" y="1548257"/>
                  </a:lnTo>
                  <a:lnTo>
                    <a:pt x="2062403" y="1544066"/>
                  </a:lnTo>
                  <a:lnTo>
                    <a:pt x="2109876" y="1537182"/>
                  </a:lnTo>
                  <a:lnTo>
                    <a:pt x="2156396" y="1527683"/>
                  </a:lnTo>
                  <a:lnTo>
                    <a:pt x="2201888" y="1515668"/>
                  </a:lnTo>
                  <a:lnTo>
                    <a:pt x="2246261" y="1501190"/>
                  </a:lnTo>
                  <a:lnTo>
                    <a:pt x="2289429" y="1484350"/>
                  </a:lnTo>
                  <a:lnTo>
                    <a:pt x="2331326" y="1465211"/>
                  </a:lnTo>
                  <a:lnTo>
                    <a:pt x="2371839" y="1443875"/>
                  </a:lnTo>
                  <a:lnTo>
                    <a:pt x="2410917" y="1420418"/>
                  </a:lnTo>
                  <a:lnTo>
                    <a:pt x="2448445" y="1394904"/>
                  </a:lnTo>
                  <a:lnTo>
                    <a:pt x="2484361" y="1367434"/>
                  </a:lnTo>
                  <a:lnTo>
                    <a:pt x="2518562" y="1338084"/>
                  </a:lnTo>
                  <a:lnTo>
                    <a:pt x="2550972" y="1306918"/>
                  </a:lnTo>
                  <a:lnTo>
                    <a:pt x="2581516" y="1274051"/>
                  </a:lnTo>
                  <a:lnTo>
                    <a:pt x="2610104" y="1239532"/>
                  </a:lnTo>
                  <a:lnTo>
                    <a:pt x="2636634" y="1203452"/>
                  </a:lnTo>
                  <a:lnTo>
                    <a:pt x="2661043" y="1165910"/>
                  </a:lnTo>
                  <a:lnTo>
                    <a:pt x="2683243" y="1126959"/>
                  </a:lnTo>
                  <a:lnTo>
                    <a:pt x="2703157" y="1086688"/>
                  </a:lnTo>
                  <a:lnTo>
                    <a:pt x="2720683" y="1045197"/>
                  </a:lnTo>
                  <a:lnTo>
                    <a:pt x="2735732" y="1002550"/>
                  </a:lnTo>
                  <a:lnTo>
                    <a:pt x="2748242" y="958824"/>
                  </a:lnTo>
                  <a:lnTo>
                    <a:pt x="2758122" y="914107"/>
                  </a:lnTo>
                  <a:lnTo>
                    <a:pt x="2765285" y="868489"/>
                  </a:lnTo>
                  <a:lnTo>
                    <a:pt x="2769641" y="822032"/>
                  </a:lnTo>
                  <a:lnTo>
                    <a:pt x="2771114" y="774827"/>
                  </a:lnTo>
                  <a:close/>
                </a:path>
                <a:path w="2937509" h="6195059">
                  <a:moveTo>
                    <a:pt x="2936951" y="5420804"/>
                  </a:moveTo>
                  <a:lnTo>
                    <a:pt x="2935478" y="5373675"/>
                  </a:lnTo>
                  <a:lnTo>
                    <a:pt x="2931122" y="5327281"/>
                  </a:lnTo>
                  <a:lnTo>
                    <a:pt x="2923946" y="5281714"/>
                  </a:lnTo>
                  <a:lnTo>
                    <a:pt x="2914065" y="5237061"/>
                  </a:lnTo>
                  <a:lnTo>
                    <a:pt x="2901531" y="5193385"/>
                  </a:lnTo>
                  <a:lnTo>
                    <a:pt x="2886456" y="5150790"/>
                  </a:lnTo>
                  <a:lnTo>
                    <a:pt x="2868904" y="5109349"/>
                  </a:lnTo>
                  <a:lnTo>
                    <a:pt x="2848978" y="5069141"/>
                  </a:lnTo>
                  <a:lnTo>
                    <a:pt x="2826753" y="5030241"/>
                  </a:lnTo>
                  <a:lnTo>
                    <a:pt x="2802305" y="4992738"/>
                  </a:lnTo>
                  <a:lnTo>
                    <a:pt x="2775737" y="4956708"/>
                  </a:lnTo>
                  <a:lnTo>
                    <a:pt x="2747111" y="4922240"/>
                  </a:lnTo>
                  <a:lnTo>
                    <a:pt x="2716530" y="4889411"/>
                  </a:lnTo>
                  <a:lnTo>
                    <a:pt x="2684081" y="4858296"/>
                  </a:lnTo>
                  <a:lnTo>
                    <a:pt x="2649829" y="4828972"/>
                  </a:lnTo>
                  <a:lnTo>
                    <a:pt x="2613876" y="4801540"/>
                  </a:lnTo>
                  <a:lnTo>
                    <a:pt x="2576296" y="4776063"/>
                  </a:lnTo>
                  <a:lnTo>
                    <a:pt x="2537168" y="4752632"/>
                  </a:lnTo>
                  <a:lnTo>
                    <a:pt x="2496591" y="4731321"/>
                  </a:lnTo>
                  <a:lnTo>
                    <a:pt x="2454656" y="4712220"/>
                  </a:lnTo>
                  <a:lnTo>
                    <a:pt x="2411425" y="4695393"/>
                  </a:lnTo>
                  <a:lnTo>
                    <a:pt x="2366988" y="4680940"/>
                  </a:lnTo>
                  <a:lnTo>
                    <a:pt x="2321445" y="4668926"/>
                  </a:lnTo>
                  <a:lnTo>
                    <a:pt x="2274862" y="4659452"/>
                  </a:lnTo>
                  <a:lnTo>
                    <a:pt x="2227326" y="4652581"/>
                  </a:lnTo>
                  <a:lnTo>
                    <a:pt x="2178939" y="4648390"/>
                  </a:lnTo>
                  <a:lnTo>
                    <a:pt x="2129764" y="4646981"/>
                  </a:lnTo>
                  <a:lnTo>
                    <a:pt x="2080590" y="4648390"/>
                  </a:lnTo>
                  <a:lnTo>
                    <a:pt x="2032203" y="4652581"/>
                  </a:lnTo>
                  <a:lnTo>
                    <a:pt x="1984679" y="4659452"/>
                  </a:lnTo>
                  <a:lnTo>
                    <a:pt x="1938096" y="4668926"/>
                  </a:lnTo>
                  <a:lnTo>
                    <a:pt x="1892541" y="4680940"/>
                  </a:lnTo>
                  <a:lnTo>
                    <a:pt x="1848116" y="4695393"/>
                  </a:lnTo>
                  <a:lnTo>
                    <a:pt x="1804885" y="4712220"/>
                  </a:lnTo>
                  <a:lnTo>
                    <a:pt x="1762937" y="4731321"/>
                  </a:lnTo>
                  <a:lnTo>
                    <a:pt x="1722361" y="4752632"/>
                  </a:lnTo>
                  <a:lnTo>
                    <a:pt x="1683245" y="4776063"/>
                  </a:lnTo>
                  <a:lnTo>
                    <a:pt x="1645666" y="4801540"/>
                  </a:lnTo>
                  <a:lnTo>
                    <a:pt x="1609699" y="4828972"/>
                  </a:lnTo>
                  <a:lnTo>
                    <a:pt x="1575460" y="4858296"/>
                  </a:lnTo>
                  <a:lnTo>
                    <a:pt x="1542999" y="4889411"/>
                  </a:lnTo>
                  <a:lnTo>
                    <a:pt x="1512417" y="4922240"/>
                  </a:lnTo>
                  <a:lnTo>
                    <a:pt x="1483804" y="4956708"/>
                  </a:lnTo>
                  <a:lnTo>
                    <a:pt x="1457223" y="4992738"/>
                  </a:lnTo>
                  <a:lnTo>
                    <a:pt x="1432788" y="5030241"/>
                  </a:lnTo>
                  <a:lnTo>
                    <a:pt x="1410550" y="5069141"/>
                  </a:lnTo>
                  <a:lnTo>
                    <a:pt x="1390624" y="5109349"/>
                  </a:lnTo>
                  <a:lnTo>
                    <a:pt x="1373073" y="5150790"/>
                  </a:lnTo>
                  <a:lnTo>
                    <a:pt x="1357998" y="5193385"/>
                  </a:lnTo>
                  <a:lnTo>
                    <a:pt x="1345476" y="5237061"/>
                  </a:lnTo>
                  <a:lnTo>
                    <a:pt x="1335582" y="5281714"/>
                  </a:lnTo>
                  <a:lnTo>
                    <a:pt x="1328420" y="5327281"/>
                  </a:lnTo>
                  <a:lnTo>
                    <a:pt x="1324051" y="5373675"/>
                  </a:lnTo>
                  <a:lnTo>
                    <a:pt x="1322578" y="5420804"/>
                  </a:lnTo>
                  <a:lnTo>
                    <a:pt x="1324051" y="5467947"/>
                  </a:lnTo>
                  <a:lnTo>
                    <a:pt x="1328420" y="5514340"/>
                  </a:lnTo>
                  <a:lnTo>
                    <a:pt x="1335582" y="5559907"/>
                  </a:lnTo>
                  <a:lnTo>
                    <a:pt x="1345476" y="5604561"/>
                  </a:lnTo>
                  <a:lnTo>
                    <a:pt x="1357998" y="5648223"/>
                  </a:lnTo>
                  <a:lnTo>
                    <a:pt x="1373073" y="5690819"/>
                  </a:lnTo>
                  <a:lnTo>
                    <a:pt x="1390624" y="5732259"/>
                  </a:lnTo>
                  <a:lnTo>
                    <a:pt x="1410550" y="5772480"/>
                  </a:lnTo>
                  <a:lnTo>
                    <a:pt x="1432788" y="5811367"/>
                  </a:lnTo>
                  <a:lnTo>
                    <a:pt x="1457223" y="5848870"/>
                  </a:lnTo>
                  <a:lnTo>
                    <a:pt x="1483804" y="5884900"/>
                  </a:lnTo>
                  <a:lnTo>
                    <a:pt x="1512417" y="5919368"/>
                  </a:lnTo>
                  <a:lnTo>
                    <a:pt x="1542999" y="5952210"/>
                  </a:lnTo>
                  <a:lnTo>
                    <a:pt x="1575460" y="5983325"/>
                  </a:lnTo>
                  <a:lnTo>
                    <a:pt x="1609699" y="6012637"/>
                  </a:lnTo>
                  <a:lnTo>
                    <a:pt x="1645666" y="6040082"/>
                  </a:lnTo>
                  <a:lnTo>
                    <a:pt x="1683245" y="6065545"/>
                  </a:lnTo>
                  <a:lnTo>
                    <a:pt x="1722361" y="6088989"/>
                  </a:lnTo>
                  <a:lnTo>
                    <a:pt x="1762937" y="6110300"/>
                  </a:lnTo>
                  <a:lnTo>
                    <a:pt x="1804885" y="6129401"/>
                  </a:lnTo>
                  <a:lnTo>
                    <a:pt x="1848116" y="6146216"/>
                  </a:lnTo>
                  <a:lnTo>
                    <a:pt x="1892541" y="6160681"/>
                  </a:lnTo>
                  <a:lnTo>
                    <a:pt x="1938096" y="6172682"/>
                  </a:lnTo>
                  <a:lnTo>
                    <a:pt x="1984679" y="6182169"/>
                  </a:lnTo>
                  <a:lnTo>
                    <a:pt x="2032203" y="6189040"/>
                  </a:lnTo>
                  <a:lnTo>
                    <a:pt x="2080590" y="6193218"/>
                  </a:lnTo>
                  <a:lnTo>
                    <a:pt x="2129764" y="6194628"/>
                  </a:lnTo>
                  <a:lnTo>
                    <a:pt x="2178939" y="6193218"/>
                  </a:lnTo>
                  <a:lnTo>
                    <a:pt x="2227326" y="6189040"/>
                  </a:lnTo>
                  <a:lnTo>
                    <a:pt x="2274862" y="6182169"/>
                  </a:lnTo>
                  <a:lnTo>
                    <a:pt x="2321445" y="6172682"/>
                  </a:lnTo>
                  <a:lnTo>
                    <a:pt x="2366988" y="6160681"/>
                  </a:lnTo>
                  <a:lnTo>
                    <a:pt x="2411425" y="6146216"/>
                  </a:lnTo>
                  <a:lnTo>
                    <a:pt x="2454656" y="6129401"/>
                  </a:lnTo>
                  <a:lnTo>
                    <a:pt x="2496591" y="6110300"/>
                  </a:lnTo>
                  <a:lnTo>
                    <a:pt x="2537168" y="6088989"/>
                  </a:lnTo>
                  <a:lnTo>
                    <a:pt x="2576296" y="6065545"/>
                  </a:lnTo>
                  <a:lnTo>
                    <a:pt x="2613876" y="6040082"/>
                  </a:lnTo>
                  <a:lnTo>
                    <a:pt x="2649829" y="6012637"/>
                  </a:lnTo>
                  <a:lnTo>
                    <a:pt x="2684081" y="5983325"/>
                  </a:lnTo>
                  <a:lnTo>
                    <a:pt x="2716530" y="5952210"/>
                  </a:lnTo>
                  <a:lnTo>
                    <a:pt x="2747111" y="5919368"/>
                  </a:lnTo>
                  <a:lnTo>
                    <a:pt x="2775737" y="5884900"/>
                  </a:lnTo>
                  <a:lnTo>
                    <a:pt x="2802305" y="5848870"/>
                  </a:lnTo>
                  <a:lnTo>
                    <a:pt x="2826753" y="5811367"/>
                  </a:lnTo>
                  <a:lnTo>
                    <a:pt x="2848978" y="5772480"/>
                  </a:lnTo>
                  <a:lnTo>
                    <a:pt x="2868904" y="5732259"/>
                  </a:lnTo>
                  <a:lnTo>
                    <a:pt x="2886456" y="5690819"/>
                  </a:lnTo>
                  <a:lnTo>
                    <a:pt x="2901531" y="5648223"/>
                  </a:lnTo>
                  <a:lnTo>
                    <a:pt x="2914065" y="5604561"/>
                  </a:lnTo>
                  <a:lnTo>
                    <a:pt x="2923946" y="5559907"/>
                  </a:lnTo>
                  <a:lnTo>
                    <a:pt x="2931122" y="5514340"/>
                  </a:lnTo>
                  <a:lnTo>
                    <a:pt x="2935478" y="5467947"/>
                  </a:lnTo>
                  <a:lnTo>
                    <a:pt x="2936951" y="5420804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644751" y="2786795"/>
            <a:ext cx="729615" cy="873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0"/>
              </a:spcBef>
            </a:pPr>
            <a:r>
              <a:rPr dirty="0" sz="2750" spc="15">
                <a:solidFill>
                  <a:srgbClr val="FFFFFF"/>
                </a:solidFill>
                <a:latin typeface="Microsoft YaHei"/>
                <a:cs typeface="Microsoft YaHei"/>
              </a:rPr>
              <a:t>常见 问题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1682" y="5145006"/>
            <a:ext cx="729615" cy="8731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0"/>
              </a:spcBef>
            </a:pPr>
            <a:r>
              <a:rPr dirty="0" sz="2750" spc="15">
                <a:solidFill>
                  <a:srgbClr val="FFFFFF"/>
                </a:solidFill>
                <a:latin typeface="Microsoft YaHei"/>
                <a:cs typeface="Microsoft YaHei"/>
              </a:rPr>
              <a:t>明确 目标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4299" y="7430843"/>
            <a:ext cx="729615" cy="8763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5"/>
              </a:spcBef>
            </a:pPr>
            <a:r>
              <a:rPr dirty="0" sz="2750" spc="15">
                <a:solidFill>
                  <a:srgbClr val="FFFFFF"/>
                </a:solidFill>
                <a:latin typeface="Microsoft YaHei"/>
                <a:cs typeface="Microsoft YaHei"/>
              </a:rPr>
              <a:t>保障 落地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44738" y="5242511"/>
            <a:ext cx="1231900" cy="9874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14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前瞻性 </a:t>
            </a: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规划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7038" y="2563640"/>
            <a:ext cx="1433195" cy="1289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2750" spc="15">
                <a:latin typeface="Microsoft YaHei"/>
                <a:cs typeface="Microsoft YaHei"/>
              </a:rPr>
              <a:t>目标不清 目光短视 闭门造车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1524" y="4961054"/>
            <a:ext cx="1433195" cy="1289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2750" spc="15">
                <a:latin typeface="Microsoft YaHei"/>
                <a:cs typeface="Microsoft YaHei"/>
              </a:rPr>
              <a:t>当前问题 行业趋势 未来愿景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97344" y="5019356"/>
            <a:ext cx="2438400" cy="14763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0800"/>
              </a:lnSpc>
              <a:spcBef>
                <a:spcPts val="85"/>
              </a:spcBef>
            </a:pPr>
            <a:r>
              <a:rPr dirty="0" sz="3150" spc="10">
                <a:latin typeface="Microsoft YaHei"/>
                <a:cs typeface="Microsoft YaHei"/>
              </a:rPr>
              <a:t>应对长期挑战 避免重复建设 加速团队成长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7038" y="7412749"/>
            <a:ext cx="1433195" cy="1289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105"/>
              </a:spcBef>
            </a:pPr>
            <a:r>
              <a:rPr dirty="0" sz="2750" spc="15">
                <a:latin typeface="Microsoft YaHei"/>
                <a:cs typeface="Microsoft YaHei"/>
              </a:rPr>
              <a:t>多学多看 量体裁衣 量力而行</a:t>
            </a:r>
            <a:endParaRPr sz="275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631503" y="3576725"/>
            <a:ext cx="3028950" cy="2141855"/>
            <a:chOff x="7631503" y="3576725"/>
            <a:chExt cx="3028950" cy="2141855"/>
          </a:xfrm>
        </p:grpSpPr>
        <p:sp>
          <p:nvSpPr>
            <p:cNvPr id="17" name="object 17"/>
            <p:cNvSpPr/>
            <p:nvPr/>
          </p:nvSpPr>
          <p:spPr>
            <a:xfrm>
              <a:off x="7675481" y="5590644"/>
              <a:ext cx="2590800" cy="83820"/>
            </a:xfrm>
            <a:custGeom>
              <a:avLst/>
              <a:gdLst/>
              <a:ahLst/>
              <a:cxnLst/>
              <a:rect l="l" t="t" r="r" b="b"/>
              <a:pathLst>
                <a:path w="2590800" h="83820">
                  <a:moveTo>
                    <a:pt x="0" y="0"/>
                  </a:moveTo>
                  <a:lnTo>
                    <a:pt x="2590565" y="83450"/>
                  </a:lnTo>
                </a:path>
              </a:pathLst>
            </a:custGeom>
            <a:ln w="87955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713022" y="3620703"/>
              <a:ext cx="1903095" cy="1243330"/>
            </a:xfrm>
            <a:custGeom>
              <a:avLst/>
              <a:gdLst/>
              <a:ahLst/>
              <a:cxnLst/>
              <a:rect l="l" t="t" r="r" b="b"/>
              <a:pathLst>
                <a:path w="1903095" h="1243329">
                  <a:moveTo>
                    <a:pt x="0" y="0"/>
                  </a:moveTo>
                  <a:lnTo>
                    <a:pt x="1902888" y="1243312"/>
                  </a:lnTo>
                </a:path>
              </a:pathLst>
            </a:custGeom>
            <a:ln w="87955">
              <a:solidFill>
                <a:srgbClr val="B4B4B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825111" y="1911088"/>
            <a:ext cx="8705215" cy="7973695"/>
          </a:xfrm>
          <a:custGeom>
            <a:avLst/>
            <a:gdLst/>
            <a:ahLst/>
            <a:cxnLst/>
            <a:rect l="l" t="t" r="r" b="b"/>
            <a:pathLst>
              <a:path w="8705215" h="7973695">
                <a:moveTo>
                  <a:pt x="8705009" y="0"/>
                </a:moveTo>
                <a:lnTo>
                  <a:pt x="0" y="0"/>
                </a:lnTo>
                <a:lnTo>
                  <a:pt x="0" y="7973438"/>
                </a:lnTo>
                <a:lnTo>
                  <a:pt x="8705009" y="7973438"/>
                </a:lnTo>
                <a:lnTo>
                  <a:pt x="8705009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6311" y="10508134"/>
            <a:ext cx="2472502" cy="5598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65988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识别</a:t>
            </a:r>
            <a:r>
              <a:rPr dirty="0">
                <a:solidFill>
                  <a:srgbClr val="FFFFFF"/>
                </a:solidFill>
              </a:rPr>
              <a:t>质量体系</a:t>
            </a:r>
            <a:r>
              <a:rPr dirty="0"/>
              <a:t>九大能力域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820655" y="5074307"/>
            <a:ext cx="1558290" cy="177228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度量体系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指标定义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数据采集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3793" y="7342552"/>
            <a:ext cx="1558290" cy="1768475"/>
          </a:xfrm>
          <a:prstGeom prst="rect">
            <a:avLst/>
          </a:prstGeom>
        </p:spPr>
        <p:txBody>
          <a:bodyPr wrap="square" lIns="0" tIns="2387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80"/>
              </a:spcBef>
            </a:pPr>
            <a:r>
              <a:rPr dirty="0" sz="2750" spc="20" b="1">
                <a:latin typeface="Microsoft YaHei"/>
                <a:cs typeface="Microsoft YaHei"/>
              </a:rPr>
              <a:t>交付过程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4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协作模式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5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流水线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3793" y="2037582"/>
            <a:ext cx="1558290" cy="231203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测试过程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测试流程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测试方法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测试时机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44374" y="7342552"/>
            <a:ext cx="1558290" cy="1768475"/>
          </a:xfrm>
          <a:prstGeom prst="rect">
            <a:avLst/>
          </a:prstGeom>
        </p:spPr>
        <p:txBody>
          <a:bodyPr wrap="square" lIns="0" tIns="2387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80"/>
              </a:spcBef>
            </a:pPr>
            <a:r>
              <a:rPr dirty="0" sz="2750" spc="20" b="1">
                <a:latin typeface="Microsoft YaHei"/>
                <a:cs typeface="Microsoft YaHei"/>
              </a:rPr>
              <a:t>发布部署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4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发布方式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5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发布质量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20655" y="7342552"/>
            <a:ext cx="1859914" cy="1768475"/>
          </a:xfrm>
          <a:prstGeom prst="rect">
            <a:avLst/>
          </a:prstGeom>
        </p:spPr>
        <p:txBody>
          <a:bodyPr wrap="square" lIns="0" tIns="2387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80"/>
              </a:spcBef>
            </a:pPr>
            <a:r>
              <a:rPr dirty="0" sz="2750" spc="20" b="1">
                <a:latin typeface="Microsoft YaHei"/>
                <a:cs typeface="Microsoft YaHei"/>
              </a:rPr>
              <a:t>线上保障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4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稳定性保障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5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故障响应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20655" y="2001898"/>
            <a:ext cx="1558290" cy="2308225"/>
          </a:xfrm>
          <a:prstGeom prst="rect">
            <a:avLst/>
          </a:prstGeom>
        </p:spPr>
        <p:txBody>
          <a:bodyPr wrap="square" lIns="0" tIns="2387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80"/>
              </a:spcBef>
            </a:pPr>
            <a:r>
              <a:rPr dirty="0" sz="2750" spc="20" b="1">
                <a:latin typeface="Microsoft YaHei"/>
                <a:cs typeface="Microsoft YaHei"/>
              </a:rPr>
              <a:t>代码质量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4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质量规约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5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代码审核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反馈处理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83793" y="5074307"/>
            <a:ext cx="1859914" cy="177228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测试数据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数据来源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数据完备性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4374" y="5074307"/>
            <a:ext cx="1859914" cy="177228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测试环境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环境管理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环境仿真度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44374" y="2037582"/>
            <a:ext cx="1772285" cy="231203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10"/>
              </a:spcBef>
            </a:pPr>
            <a:r>
              <a:rPr dirty="0" sz="2750" spc="20" b="1">
                <a:latin typeface="Microsoft YaHei"/>
                <a:cs typeface="Microsoft YaHei"/>
              </a:rPr>
              <a:t>自动化测试</a:t>
            </a:r>
            <a:endParaRPr sz="27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565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测试设计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测试执行</a:t>
            </a:r>
            <a:endParaRPr sz="2350">
              <a:latin typeface="Microsoft YaHei"/>
              <a:cs typeface="Microsoft YaHei"/>
            </a:endParaRPr>
          </a:p>
          <a:p>
            <a:pPr marL="339090" indent="-339725">
              <a:lnSpc>
                <a:spcPct val="100000"/>
              </a:lnSpc>
              <a:spcBef>
                <a:spcPts val="1430"/>
              </a:spcBef>
              <a:buFont typeface="Wingdings"/>
              <a:buChar char=""/>
              <a:tabLst>
                <a:tab pos="339725" algn="l"/>
              </a:tabLst>
            </a:pPr>
            <a:r>
              <a:rPr dirty="0" sz="2350" spc="20">
                <a:latin typeface="Microsoft YaHei"/>
                <a:cs typeface="Microsoft YaHei"/>
              </a:rPr>
              <a:t>结果分析</a:t>
            </a:r>
            <a:endParaRPr sz="235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06367" y="3324652"/>
            <a:ext cx="4164329" cy="4659630"/>
            <a:chOff x="3606367" y="3324652"/>
            <a:chExt cx="4164329" cy="4659630"/>
          </a:xfrm>
        </p:grpSpPr>
        <p:sp>
          <p:nvSpPr>
            <p:cNvPr id="16" name="object 16"/>
            <p:cNvSpPr/>
            <p:nvPr/>
          </p:nvSpPr>
          <p:spPr>
            <a:xfrm>
              <a:off x="3619067" y="3337352"/>
              <a:ext cx="975360" cy="4634230"/>
            </a:xfrm>
            <a:custGeom>
              <a:avLst/>
              <a:gdLst/>
              <a:ahLst/>
              <a:cxnLst/>
              <a:rect l="l" t="t" r="r" b="b"/>
              <a:pathLst>
                <a:path w="975360" h="4634230">
                  <a:moveTo>
                    <a:pt x="15106" y="0"/>
                  </a:moveTo>
                  <a:lnTo>
                    <a:pt x="49075" y="34464"/>
                  </a:lnTo>
                  <a:lnTo>
                    <a:pt x="82432" y="69301"/>
                  </a:lnTo>
                  <a:lnTo>
                    <a:pt x="115177" y="104505"/>
                  </a:lnTo>
                  <a:lnTo>
                    <a:pt x="147310" y="140070"/>
                  </a:lnTo>
                  <a:lnTo>
                    <a:pt x="178831" y="175987"/>
                  </a:lnTo>
                  <a:lnTo>
                    <a:pt x="209740" y="212251"/>
                  </a:lnTo>
                  <a:lnTo>
                    <a:pt x="240037" y="248854"/>
                  </a:lnTo>
                  <a:lnTo>
                    <a:pt x="269721" y="285790"/>
                  </a:lnTo>
                  <a:lnTo>
                    <a:pt x="298794" y="323052"/>
                  </a:lnTo>
                  <a:lnTo>
                    <a:pt x="327255" y="360633"/>
                  </a:lnTo>
                  <a:lnTo>
                    <a:pt x="355103" y="398526"/>
                  </a:lnTo>
                  <a:lnTo>
                    <a:pt x="382340" y="436725"/>
                  </a:lnTo>
                  <a:lnTo>
                    <a:pt x="408964" y="475223"/>
                  </a:lnTo>
                  <a:lnTo>
                    <a:pt x="434976" y="514013"/>
                  </a:lnTo>
                  <a:lnTo>
                    <a:pt x="460377" y="553088"/>
                  </a:lnTo>
                  <a:lnTo>
                    <a:pt x="485165" y="592441"/>
                  </a:lnTo>
                  <a:lnTo>
                    <a:pt x="509341" y="632066"/>
                  </a:lnTo>
                  <a:lnTo>
                    <a:pt x="532905" y="671956"/>
                  </a:lnTo>
                  <a:lnTo>
                    <a:pt x="555857" y="712104"/>
                  </a:lnTo>
                  <a:lnTo>
                    <a:pt x="578197" y="752504"/>
                  </a:lnTo>
                  <a:lnTo>
                    <a:pt x="599925" y="793147"/>
                  </a:lnTo>
                  <a:lnTo>
                    <a:pt x="621041" y="834029"/>
                  </a:lnTo>
                  <a:lnTo>
                    <a:pt x="641545" y="875141"/>
                  </a:lnTo>
                  <a:lnTo>
                    <a:pt x="661437" y="916477"/>
                  </a:lnTo>
                  <a:lnTo>
                    <a:pt x="680717" y="958031"/>
                  </a:lnTo>
                  <a:lnTo>
                    <a:pt x="699384" y="999795"/>
                  </a:lnTo>
                  <a:lnTo>
                    <a:pt x="717440" y="1041763"/>
                  </a:lnTo>
                  <a:lnTo>
                    <a:pt x="734884" y="1083928"/>
                  </a:lnTo>
                  <a:lnTo>
                    <a:pt x="751715" y="1126283"/>
                  </a:lnTo>
                  <a:lnTo>
                    <a:pt x="767935" y="1168821"/>
                  </a:lnTo>
                  <a:lnTo>
                    <a:pt x="783542" y="1211536"/>
                  </a:lnTo>
                  <a:lnTo>
                    <a:pt x="798537" y="1254421"/>
                  </a:lnTo>
                  <a:lnTo>
                    <a:pt x="812921" y="1297468"/>
                  </a:lnTo>
                  <a:lnTo>
                    <a:pt x="826692" y="1340672"/>
                  </a:lnTo>
                  <a:lnTo>
                    <a:pt x="839851" y="1384025"/>
                  </a:lnTo>
                  <a:lnTo>
                    <a:pt x="852398" y="1427521"/>
                  </a:lnTo>
                  <a:lnTo>
                    <a:pt x="864333" y="1471153"/>
                  </a:lnTo>
                  <a:lnTo>
                    <a:pt x="875656" y="1514913"/>
                  </a:lnTo>
                  <a:lnTo>
                    <a:pt x="886367" y="1558796"/>
                  </a:lnTo>
                  <a:lnTo>
                    <a:pt x="896466" y="1602795"/>
                  </a:lnTo>
                  <a:lnTo>
                    <a:pt x="905953" y="1646902"/>
                  </a:lnTo>
                  <a:lnTo>
                    <a:pt x="914828" y="1691111"/>
                  </a:lnTo>
                  <a:lnTo>
                    <a:pt x="923091" y="1735414"/>
                  </a:lnTo>
                  <a:lnTo>
                    <a:pt x="930741" y="1779807"/>
                  </a:lnTo>
                  <a:lnTo>
                    <a:pt x="937780" y="1824280"/>
                  </a:lnTo>
                  <a:lnTo>
                    <a:pt x="944207" y="1868829"/>
                  </a:lnTo>
                  <a:lnTo>
                    <a:pt x="950021" y="1913445"/>
                  </a:lnTo>
                  <a:lnTo>
                    <a:pt x="955224" y="1958122"/>
                  </a:lnTo>
                  <a:lnTo>
                    <a:pt x="959814" y="2002854"/>
                  </a:lnTo>
                  <a:lnTo>
                    <a:pt x="963792" y="2047633"/>
                  </a:lnTo>
                  <a:lnTo>
                    <a:pt x="967159" y="2092453"/>
                  </a:lnTo>
                  <a:lnTo>
                    <a:pt x="969913" y="2137307"/>
                  </a:lnTo>
                  <a:lnTo>
                    <a:pt x="972055" y="2182189"/>
                  </a:lnTo>
                  <a:lnTo>
                    <a:pt x="973585" y="2227090"/>
                  </a:lnTo>
                  <a:lnTo>
                    <a:pt x="974503" y="2272005"/>
                  </a:lnTo>
                  <a:lnTo>
                    <a:pt x="974809" y="2316927"/>
                  </a:lnTo>
                  <a:lnTo>
                    <a:pt x="974503" y="2361849"/>
                  </a:lnTo>
                  <a:lnTo>
                    <a:pt x="973585" y="2406764"/>
                  </a:lnTo>
                  <a:lnTo>
                    <a:pt x="972055" y="2451666"/>
                  </a:lnTo>
                  <a:lnTo>
                    <a:pt x="969913" y="2496547"/>
                  </a:lnTo>
                  <a:lnTo>
                    <a:pt x="967159" y="2541401"/>
                  </a:lnTo>
                  <a:lnTo>
                    <a:pt x="963792" y="2586221"/>
                  </a:lnTo>
                  <a:lnTo>
                    <a:pt x="959814" y="2631000"/>
                  </a:lnTo>
                  <a:lnTo>
                    <a:pt x="955224" y="2675732"/>
                  </a:lnTo>
                  <a:lnTo>
                    <a:pt x="950021" y="2720409"/>
                  </a:lnTo>
                  <a:lnTo>
                    <a:pt x="944207" y="2765025"/>
                  </a:lnTo>
                  <a:lnTo>
                    <a:pt x="937780" y="2809574"/>
                  </a:lnTo>
                  <a:lnTo>
                    <a:pt x="930741" y="2854047"/>
                  </a:lnTo>
                  <a:lnTo>
                    <a:pt x="923091" y="2898440"/>
                  </a:lnTo>
                  <a:lnTo>
                    <a:pt x="914828" y="2942744"/>
                  </a:lnTo>
                  <a:lnTo>
                    <a:pt x="905953" y="2986952"/>
                  </a:lnTo>
                  <a:lnTo>
                    <a:pt x="896466" y="3031059"/>
                  </a:lnTo>
                  <a:lnTo>
                    <a:pt x="886367" y="3075058"/>
                  </a:lnTo>
                  <a:lnTo>
                    <a:pt x="875656" y="3118941"/>
                  </a:lnTo>
                  <a:lnTo>
                    <a:pt x="864333" y="3162701"/>
                  </a:lnTo>
                  <a:lnTo>
                    <a:pt x="852398" y="3206333"/>
                  </a:lnTo>
                  <a:lnTo>
                    <a:pt x="839851" y="3249829"/>
                  </a:lnTo>
                  <a:lnTo>
                    <a:pt x="826692" y="3293182"/>
                  </a:lnTo>
                  <a:lnTo>
                    <a:pt x="812921" y="3336386"/>
                  </a:lnTo>
                  <a:lnTo>
                    <a:pt x="798537" y="3379433"/>
                  </a:lnTo>
                  <a:lnTo>
                    <a:pt x="783542" y="3422318"/>
                  </a:lnTo>
                  <a:lnTo>
                    <a:pt x="767935" y="3465033"/>
                  </a:lnTo>
                  <a:lnTo>
                    <a:pt x="751715" y="3507571"/>
                  </a:lnTo>
                  <a:lnTo>
                    <a:pt x="734884" y="3549926"/>
                  </a:lnTo>
                  <a:lnTo>
                    <a:pt x="717440" y="3592091"/>
                  </a:lnTo>
                  <a:lnTo>
                    <a:pt x="699384" y="3634059"/>
                  </a:lnTo>
                  <a:lnTo>
                    <a:pt x="680717" y="3675823"/>
                  </a:lnTo>
                  <a:lnTo>
                    <a:pt x="661437" y="3717377"/>
                  </a:lnTo>
                  <a:lnTo>
                    <a:pt x="641545" y="3758713"/>
                  </a:lnTo>
                  <a:lnTo>
                    <a:pt x="621041" y="3799825"/>
                  </a:lnTo>
                  <a:lnTo>
                    <a:pt x="599925" y="3840707"/>
                  </a:lnTo>
                  <a:lnTo>
                    <a:pt x="578197" y="3881350"/>
                  </a:lnTo>
                  <a:lnTo>
                    <a:pt x="555857" y="3921750"/>
                  </a:lnTo>
                  <a:lnTo>
                    <a:pt x="532905" y="3961898"/>
                  </a:lnTo>
                  <a:lnTo>
                    <a:pt x="509341" y="4001788"/>
                  </a:lnTo>
                  <a:lnTo>
                    <a:pt x="485165" y="4041413"/>
                  </a:lnTo>
                  <a:lnTo>
                    <a:pt x="460377" y="4080766"/>
                  </a:lnTo>
                  <a:lnTo>
                    <a:pt x="434976" y="4119841"/>
                  </a:lnTo>
                  <a:lnTo>
                    <a:pt x="408964" y="4158631"/>
                  </a:lnTo>
                  <a:lnTo>
                    <a:pt x="382340" y="4197129"/>
                  </a:lnTo>
                  <a:lnTo>
                    <a:pt x="355103" y="4235328"/>
                  </a:lnTo>
                  <a:lnTo>
                    <a:pt x="327255" y="4273221"/>
                  </a:lnTo>
                  <a:lnTo>
                    <a:pt x="298794" y="4310802"/>
                  </a:lnTo>
                  <a:lnTo>
                    <a:pt x="269721" y="4348064"/>
                  </a:lnTo>
                  <a:lnTo>
                    <a:pt x="240037" y="4385000"/>
                  </a:lnTo>
                  <a:lnTo>
                    <a:pt x="209740" y="4421603"/>
                  </a:lnTo>
                  <a:lnTo>
                    <a:pt x="178831" y="4457867"/>
                  </a:lnTo>
                  <a:lnTo>
                    <a:pt x="147310" y="4493784"/>
                  </a:lnTo>
                  <a:lnTo>
                    <a:pt x="115177" y="4529349"/>
                  </a:lnTo>
                  <a:lnTo>
                    <a:pt x="82432" y="4564553"/>
                  </a:lnTo>
                  <a:lnTo>
                    <a:pt x="49075" y="4599390"/>
                  </a:lnTo>
                  <a:lnTo>
                    <a:pt x="15106" y="4633854"/>
                  </a:lnTo>
                  <a:lnTo>
                    <a:pt x="0" y="4618745"/>
                  </a:lnTo>
                  <a:lnTo>
                    <a:pt x="34048" y="4584195"/>
                  </a:lnTo>
                  <a:lnTo>
                    <a:pt x="67478" y="4549268"/>
                  </a:lnTo>
                  <a:lnTo>
                    <a:pt x="100289" y="4513970"/>
                  </a:lnTo>
                  <a:lnTo>
                    <a:pt x="132481" y="4478308"/>
                  </a:lnTo>
                  <a:lnTo>
                    <a:pt x="164053" y="4442289"/>
                  </a:lnTo>
                  <a:lnTo>
                    <a:pt x="195007" y="4405920"/>
                  </a:lnTo>
                  <a:lnTo>
                    <a:pt x="225341" y="4369208"/>
                  </a:lnTo>
                  <a:lnTo>
                    <a:pt x="255056" y="4332160"/>
                  </a:lnTo>
                  <a:lnTo>
                    <a:pt x="284153" y="4294783"/>
                  </a:lnTo>
                  <a:lnTo>
                    <a:pt x="312630" y="4257084"/>
                  </a:lnTo>
                  <a:lnTo>
                    <a:pt x="340488" y="4219069"/>
                  </a:lnTo>
                  <a:lnTo>
                    <a:pt x="367727" y="4180746"/>
                  </a:lnTo>
                  <a:lnTo>
                    <a:pt x="394347" y="4142121"/>
                  </a:lnTo>
                  <a:lnTo>
                    <a:pt x="420348" y="4103202"/>
                  </a:lnTo>
                  <a:lnTo>
                    <a:pt x="445730" y="4063995"/>
                  </a:lnTo>
                  <a:lnTo>
                    <a:pt x="470493" y="4024507"/>
                  </a:lnTo>
                  <a:lnTo>
                    <a:pt x="494637" y="3984746"/>
                  </a:lnTo>
                  <a:lnTo>
                    <a:pt x="518161" y="3944718"/>
                  </a:lnTo>
                  <a:lnTo>
                    <a:pt x="541067" y="3904430"/>
                  </a:lnTo>
                  <a:lnTo>
                    <a:pt x="563353" y="3863889"/>
                  </a:lnTo>
                  <a:lnTo>
                    <a:pt x="585021" y="3823102"/>
                  </a:lnTo>
                  <a:lnTo>
                    <a:pt x="606069" y="3782076"/>
                  </a:lnTo>
                  <a:lnTo>
                    <a:pt x="626499" y="3740818"/>
                  </a:lnTo>
                  <a:lnTo>
                    <a:pt x="646309" y="3699334"/>
                  </a:lnTo>
                  <a:lnTo>
                    <a:pt x="665500" y="3657632"/>
                  </a:lnTo>
                  <a:lnTo>
                    <a:pt x="684072" y="3615719"/>
                  </a:lnTo>
                  <a:lnTo>
                    <a:pt x="702025" y="3573602"/>
                  </a:lnTo>
                  <a:lnTo>
                    <a:pt x="719359" y="3531286"/>
                  </a:lnTo>
                  <a:lnTo>
                    <a:pt x="736074" y="3488781"/>
                  </a:lnTo>
                  <a:lnTo>
                    <a:pt x="752170" y="3446091"/>
                  </a:lnTo>
                  <a:lnTo>
                    <a:pt x="767647" y="3403225"/>
                  </a:lnTo>
                  <a:lnTo>
                    <a:pt x="782504" y="3360189"/>
                  </a:lnTo>
                  <a:lnTo>
                    <a:pt x="796743" y="3316990"/>
                  </a:lnTo>
                  <a:lnTo>
                    <a:pt x="810363" y="3273636"/>
                  </a:lnTo>
                  <a:lnTo>
                    <a:pt x="823363" y="3230132"/>
                  </a:lnTo>
                  <a:lnTo>
                    <a:pt x="835744" y="3186486"/>
                  </a:lnTo>
                  <a:lnTo>
                    <a:pt x="847507" y="3142705"/>
                  </a:lnTo>
                  <a:lnTo>
                    <a:pt x="858650" y="3098796"/>
                  </a:lnTo>
                  <a:lnTo>
                    <a:pt x="869174" y="3054766"/>
                  </a:lnTo>
                  <a:lnTo>
                    <a:pt x="879079" y="3010621"/>
                  </a:lnTo>
                  <a:lnTo>
                    <a:pt x="888365" y="2966369"/>
                  </a:lnTo>
                  <a:lnTo>
                    <a:pt x="897032" y="2922016"/>
                  </a:lnTo>
                  <a:lnTo>
                    <a:pt x="905080" y="2877570"/>
                  </a:lnTo>
                  <a:lnTo>
                    <a:pt x="912509" y="2833037"/>
                  </a:lnTo>
                  <a:lnTo>
                    <a:pt x="919319" y="2788424"/>
                  </a:lnTo>
                  <a:lnTo>
                    <a:pt x="925510" y="2743739"/>
                  </a:lnTo>
                  <a:lnTo>
                    <a:pt x="931081" y="2698987"/>
                  </a:lnTo>
                  <a:lnTo>
                    <a:pt x="936034" y="2654177"/>
                  </a:lnTo>
                  <a:lnTo>
                    <a:pt x="940367" y="2609315"/>
                  </a:lnTo>
                  <a:lnTo>
                    <a:pt x="944082" y="2564408"/>
                  </a:lnTo>
                  <a:lnTo>
                    <a:pt x="947177" y="2519463"/>
                  </a:lnTo>
                  <a:lnTo>
                    <a:pt x="949653" y="2474486"/>
                  </a:lnTo>
                  <a:lnTo>
                    <a:pt x="951511" y="2429486"/>
                  </a:lnTo>
                  <a:lnTo>
                    <a:pt x="952749" y="2384468"/>
                  </a:lnTo>
                  <a:lnTo>
                    <a:pt x="953368" y="2339439"/>
                  </a:lnTo>
                  <a:lnTo>
                    <a:pt x="953368" y="2294407"/>
                  </a:lnTo>
                  <a:lnTo>
                    <a:pt x="952749" y="2249379"/>
                  </a:lnTo>
                  <a:lnTo>
                    <a:pt x="951511" y="2204361"/>
                  </a:lnTo>
                  <a:lnTo>
                    <a:pt x="949653" y="2159360"/>
                  </a:lnTo>
                  <a:lnTo>
                    <a:pt x="947177" y="2114384"/>
                  </a:lnTo>
                  <a:lnTo>
                    <a:pt x="944082" y="2069438"/>
                  </a:lnTo>
                  <a:lnTo>
                    <a:pt x="940367" y="2024531"/>
                  </a:lnTo>
                  <a:lnTo>
                    <a:pt x="936034" y="1979669"/>
                  </a:lnTo>
                  <a:lnTo>
                    <a:pt x="931081" y="1934859"/>
                  </a:lnTo>
                  <a:lnTo>
                    <a:pt x="925510" y="1890108"/>
                  </a:lnTo>
                  <a:lnTo>
                    <a:pt x="919319" y="1845422"/>
                  </a:lnTo>
                  <a:lnTo>
                    <a:pt x="912509" y="1800810"/>
                  </a:lnTo>
                  <a:lnTo>
                    <a:pt x="905080" y="1756277"/>
                  </a:lnTo>
                  <a:lnTo>
                    <a:pt x="897032" y="1711831"/>
                  </a:lnTo>
                  <a:lnTo>
                    <a:pt x="888365" y="1667478"/>
                  </a:lnTo>
                  <a:lnTo>
                    <a:pt x="879079" y="1623226"/>
                  </a:lnTo>
                  <a:lnTo>
                    <a:pt x="869174" y="1579081"/>
                  </a:lnTo>
                  <a:lnTo>
                    <a:pt x="858650" y="1535050"/>
                  </a:lnTo>
                  <a:lnTo>
                    <a:pt x="847507" y="1491141"/>
                  </a:lnTo>
                  <a:lnTo>
                    <a:pt x="835744" y="1447360"/>
                  </a:lnTo>
                  <a:lnTo>
                    <a:pt x="823363" y="1403714"/>
                  </a:lnTo>
                  <a:lnTo>
                    <a:pt x="810363" y="1360211"/>
                  </a:lnTo>
                  <a:lnTo>
                    <a:pt x="796743" y="1316856"/>
                  </a:lnTo>
                  <a:lnTo>
                    <a:pt x="782504" y="1273657"/>
                  </a:lnTo>
                  <a:lnTo>
                    <a:pt x="767647" y="1230621"/>
                  </a:lnTo>
                  <a:lnTo>
                    <a:pt x="752170" y="1187755"/>
                  </a:lnTo>
                  <a:lnTo>
                    <a:pt x="736074" y="1145066"/>
                  </a:lnTo>
                  <a:lnTo>
                    <a:pt x="719359" y="1102560"/>
                  </a:lnTo>
                  <a:lnTo>
                    <a:pt x="702025" y="1060245"/>
                  </a:lnTo>
                  <a:lnTo>
                    <a:pt x="684072" y="1018127"/>
                  </a:lnTo>
                  <a:lnTo>
                    <a:pt x="665500" y="976214"/>
                  </a:lnTo>
                  <a:lnTo>
                    <a:pt x="646309" y="934512"/>
                  </a:lnTo>
                  <a:lnTo>
                    <a:pt x="626499" y="893029"/>
                  </a:lnTo>
                  <a:lnTo>
                    <a:pt x="606069" y="851771"/>
                  </a:lnTo>
                  <a:lnTo>
                    <a:pt x="585021" y="810744"/>
                  </a:lnTo>
                  <a:lnTo>
                    <a:pt x="563353" y="769957"/>
                  </a:lnTo>
                  <a:lnTo>
                    <a:pt x="541067" y="729417"/>
                  </a:lnTo>
                  <a:lnTo>
                    <a:pt x="518161" y="689129"/>
                  </a:lnTo>
                  <a:lnTo>
                    <a:pt x="494637" y="649100"/>
                  </a:lnTo>
                  <a:lnTo>
                    <a:pt x="470493" y="609339"/>
                  </a:lnTo>
                  <a:lnTo>
                    <a:pt x="445730" y="569852"/>
                  </a:lnTo>
                  <a:lnTo>
                    <a:pt x="420348" y="530645"/>
                  </a:lnTo>
                  <a:lnTo>
                    <a:pt x="394347" y="491726"/>
                  </a:lnTo>
                  <a:lnTo>
                    <a:pt x="367727" y="453101"/>
                  </a:lnTo>
                  <a:lnTo>
                    <a:pt x="340488" y="414778"/>
                  </a:lnTo>
                  <a:lnTo>
                    <a:pt x="312630" y="376763"/>
                  </a:lnTo>
                  <a:lnTo>
                    <a:pt x="284153" y="339064"/>
                  </a:lnTo>
                  <a:lnTo>
                    <a:pt x="255056" y="301686"/>
                  </a:lnTo>
                  <a:lnTo>
                    <a:pt x="225341" y="264638"/>
                  </a:lnTo>
                  <a:lnTo>
                    <a:pt x="195007" y="227926"/>
                  </a:lnTo>
                  <a:lnTo>
                    <a:pt x="164053" y="191558"/>
                  </a:lnTo>
                  <a:lnTo>
                    <a:pt x="132481" y="155539"/>
                  </a:lnTo>
                  <a:lnTo>
                    <a:pt x="100289" y="119877"/>
                  </a:lnTo>
                  <a:lnTo>
                    <a:pt x="67478" y="84579"/>
                  </a:lnTo>
                  <a:lnTo>
                    <a:pt x="34048" y="49652"/>
                  </a:lnTo>
                  <a:lnTo>
                    <a:pt x="0" y="15102"/>
                  </a:lnTo>
                  <a:lnTo>
                    <a:pt x="15106" y="0"/>
                  </a:lnTo>
                  <a:close/>
                </a:path>
              </a:pathLst>
            </a:custGeom>
            <a:ln w="25130">
              <a:solidFill>
                <a:srgbClr val="335D8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93889" y="3594535"/>
              <a:ext cx="3663950" cy="749300"/>
            </a:xfrm>
            <a:custGeom>
              <a:avLst/>
              <a:gdLst/>
              <a:ahLst/>
              <a:cxnLst/>
              <a:rect l="l" t="t" r="r" b="b"/>
              <a:pathLst>
                <a:path w="3663950" h="749300">
                  <a:moveTo>
                    <a:pt x="3663653" y="0"/>
                  </a:moveTo>
                  <a:lnTo>
                    <a:pt x="0" y="0"/>
                  </a:lnTo>
                  <a:lnTo>
                    <a:pt x="0" y="748890"/>
                  </a:lnTo>
                  <a:lnTo>
                    <a:pt x="3663653" y="748890"/>
                  </a:lnTo>
                  <a:lnTo>
                    <a:pt x="3663653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93889" y="3594535"/>
              <a:ext cx="3663950" cy="749300"/>
            </a:xfrm>
            <a:custGeom>
              <a:avLst/>
              <a:gdLst/>
              <a:ahLst/>
              <a:cxnLst/>
              <a:rect l="l" t="t" r="r" b="b"/>
              <a:pathLst>
                <a:path w="3663950" h="749300">
                  <a:moveTo>
                    <a:pt x="0" y="0"/>
                  </a:moveTo>
                  <a:lnTo>
                    <a:pt x="3663653" y="0"/>
                  </a:lnTo>
                  <a:lnTo>
                    <a:pt x="3663653" y="748890"/>
                  </a:lnTo>
                  <a:lnTo>
                    <a:pt x="0" y="74889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675621" y="3686454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测试质量</a:t>
            </a:r>
            <a:endParaRPr sz="315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13132" y="3488223"/>
            <a:ext cx="4157345" cy="1991995"/>
            <a:chOff x="3613132" y="3488223"/>
            <a:chExt cx="4157345" cy="1991995"/>
          </a:xfrm>
        </p:grpSpPr>
        <p:sp>
          <p:nvSpPr>
            <p:cNvPr id="21" name="object 21"/>
            <p:cNvSpPr/>
            <p:nvPr/>
          </p:nvSpPr>
          <p:spPr>
            <a:xfrm>
              <a:off x="3625832" y="3500923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56" y="0"/>
                  </a:moveTo>
                  <a:lnTo>
                    <a:pt x="420200" y="2416"/>
                  </a:lnTo>
                  <a:lnTo>
                    <a:pt x="373726" y="9509"/>
                  </a:lnTo>
                  <a:lnTo>
                    <a:pt x="328870" y="21042"/>
                  </a:lnTo>
                  <a:lnTo>
                    <a:pt x="285867" y="36782"/>
                  </a:lnTo>
                  <a:lnTo>
                    <a:pt x="244952" y="56491"/>
                  </a:lnTo>
                  <a:lnTo>
                    <a:pt x="206361" y="79936"/>
                  </a:lnTo>
                  <a:lnTo>
                    <a:pt x="170329" y="106881"/>
                  </a:lnTo>
                  <a:lnTo>
                    <a:pt x="137090" y="137090"/>
                  </a:lnTo>
                  <a:lnTo>
                    <a:pt x="106881" y="170329"/>
                  </a:lnTo>
                  <a:lnTo>
                    <a:pt x="79936" y="206362"/>
                  </a:lnTo>
                  <a:lnTo>
                    <a:pt x="56491" y="244953"/>
                  </a:lnTo>
                  <a:lnTo>
                    <a:pt x="36782" y="285868"/>
                  </a:lnTo>
                  <a:lnTo>
                    <a:pt x="21042" y="328871"/>
                  </a:lnTo>
                  <a:lnTo>
                    <a:pt x="9509" y="373727"/>
                  </a:lnTo>
                  <a:lnTo>
                    <a:pt x="2416" y="420201"/>
                  </a:lnTo>
                  <a:lnTo>
                    <a:pt x="0" y="468057"/>
                  </a:lnTo>
                  <a:lnTo>
                    <a:pt x="2416" y="515913"/>
                  </a:lnTo>
                  <a:lnTo>
                    <a:pt x="9509" y="562387"/>
                  </a:lnTo>
                  <a:lnTo>
                    <a:pt x="21042" y="607243"/>
                  </a:lnTo>
                  <a:lnTo>
                    <a:pt x="36782" y="650246"/>
                  </a:lnTo>
                  <a:lnTo>
                    <a:pt x="56491" y="691161"/>
                  </a:lnTo>
                  <a:lnTo>
                    <a:pt x="79936" y="729752"/>
                  </a:lnTo>
                  <a:lnTo>
                    <a:pt x="106881" y="765785"/>
                  </a:lnTo>
                  <a:lnTo>
                    <a:pt x="137090" y="799023"/>
                  </a:lnTo>
                  <a:lnTo>
                    <a:pt x="170329" y="829233"/>
                  </a:lnTo>
                  <a:lnTo>
                    <a:pt x="206361" y="856177"/>
                  </a:lnTo>
                  <a:lnTo>
                    <a:pt x="244952" y="879622"/>
                  </a:lnTo>
                  <a:lnTo>
                    <a:pt x="285867" y="899332"/>
                  </a:lnTo>
                  <a:lnTo>
                    <a:pt x="328870" y="915071"/>
                  </a:lnTo>
                  <a:lnTo>
                    <a:pt x="373726" y="926605"/>
                  </a:lnTo>
                  <a:lnTo>
                    <a:pt x="420200" y="933698"/>
                  </a:lnTo>
                  <a:lnTo>
                    <a:pt x="468056" y="936114"/>
                  </a:lnTo>
                  <a:lnTo>
                    <a:pt x="515912" y="933698"/>
                  </a:lnTo>
                  <a:lnTo>
                    <a:pt x="562386" y="926605"/>
                  </a:lnTo>
                  <a:lnTo>
                    <a:pt x="607242" y="915071"/>
                  </a:lnTo>
                  <a:lnTo>
                    <a:pt x="650245" y="899332"/>
                  </a:lnTo>
                  <a:lnTo>
                    <a:pt x="691160" y="879622"/>
                  </a:lnTo>
                  <a:lnTo>
                    <a:pt x="729751" y="856177"/>
                  </a:lnTo>
                  <a:lnTo>
                    <a:pt x="765784" y="829233"/>
                  </a:lnTo>
                  <a:lnTo>
                    <a:pt x="799022" y="799023"/>
                  </a:lnTo>
                  <a:lnTo>
                    <a:pt x="829231" y="765785"/>
                  </a:lnTo>
                  <a:lnTo>
                    <a:pt x="856176" y="729752"/>
                  </a:lnTo>
                  <a:lnTo>
                    <a:pt x="879621" y="691161"/>
                  </a:lnTo>
                  <a:lnTo>
                    <a:pt x="899331" y="650246"/>
                  </a:lnTo>
                  <a:lnTo>
                    <a:pt x="915070" y="607243"/>
                  </a:lnTo>
                  <a:lnTo>
                    <a:pt x="926604" y="562387"/>
                  </a:lnTo>
                  <a:lnTo>
                    <a:pt x="933696" y="515913"/>
                  </a:lnTo>
                  <a:lnTo>
                    <a:pt x="936113" y="468057"/>
                  </a:lnTo>
                  <a:lnTo>
                    <a:pt x="933696" y="420201"/>
                  </a:lnTo>
                  <a:lnTo>
                    <a:pt x="926604" y="373727"/>
                  </a:lnTo>
                  <a:lnTo>
                    <a:pt x="915070" y="328871"/>
                  </a:lnTo>
                  <a:lnTo>
                    <a:pt x="899331" y="285868"/>
                  </a:lnTo>
                  <a:lnTo>
                    <a:pt x="879621" y="244953"/>
                  </a:lnTo>
                  <a:lnTo>
                    <a:pt x="856176" y="206362"/>
                  </a:lnTo>
                  <a:lnTo>
                    <a:pt x="829231" y="170329"/>
                  </a:lnTo>
                  <a:lnTo>
                    <a:pt x="799022" y="137090"/>
                  </a:lnTo>
                  <a:lnTo>
                    <a:pt x="765784" y="106881"/>
                  </a:lnTo>
                  <a:lnTo>
                    <a:pt x="729751" y="79936"/>
                  </a:lnTo>
                  <a:lnTo>
                    <a:pt x="691160" y="56491"/>
                  </a:lnTo>
                  <a:lnTo>
                    <a:pt x="650245" y="36782"/>
                  </a:lnTo>
                  <a:lnTo>
                    <a:pt x="607242" y="21042"/>
                  </a:lnTo>
                  <a:lnTo>
                    <a:pt x="562386" y="9509"/>
                  </a:lnTo>
                  <a:lnTo>
                    <a:pt x="515912" y="2416"/>
                  </a:lnTo>
                  <a:lnTo>
                    <a:pt x="468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25832" y="3500923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57"/>
                  </a:moveTo>
                  <a:lnTo>
                    <a:pt x="2416" y="420200"/>
                  </a:lnTo>
                  <a:lnTo>
                    <a:pt x="9509" y="373727"/>
                  </a:lnTo>
                  <a:lnTo>
                    <a:pt x="21042" y="328871"/>
                  </a:lnTo>
                  <a:lnTo>
                    <a:pt x="36782" y="285868"/>
                  </a:lnTo>
                  <a:lnTo>
                    <a:pt x="56491" y="244953"/>
                  </a:lnTo>
                  <a:lnTo>
                    <a:pt x="79936" y="206361"/>
                  </a:lnTo>
                  <a:lnTo>
                    <a:pt x="106881" y="170329"/>
                  </a:lnTo>
                  <a:lnTo>
                    <a:pt x="137090" y="137090"/>
                  </a:lnTo>
                  <a:lnTo>
                    <a:pt x="170329" y="106881"/>
                  </a:lnTo>
                  <a:lnTo>
                    <a:pt x="206361" y="79936"/>
                  </a:lnTo>
                  <a:lnTo>
                    <a:pt x="244953" y="56491"/>
                  </a:lnTo>
                  <a:lnTo>
                    <a:pt x="285868" y="36782"/>
                  </a:lnTo>
                  <a:lnTo>
                    <a:pt x="328871" y="21042"/>
                  </a:lnTo>
                  <a:lnTo>
                    <a:pt x="373727" y="9509"/>
                  </a:lnTo>
                  <a:lnTo>
                    <a:pt x="420200" y="2416"/>
                  </a:lnTo>
                  <a:lnTo>
                    <a:pt x="468057" y="0"/>
                  </a:lnTo>
                  <a:lnTo>
                    <a:pt x="515913" y="2416"/>
                  </a:lnTo>
                  <a:lnTo>
                    <a:pt x="562386" y="9509"/>
                  </a:lnTo>
                  <a:lnTo>
                    <a:pt x="607242" y="21042"/>
                  </a:lnTo>
                  <a:lnTo>
                    <a:pt x="650245" y="36782"/>
                  </a:lnTo>
                  <a:lnTo>
                    <a:pt x="691160" y="56491"/>
                  </a:lnTo>
                  <a:lnTo>
                    <a:pt x="729752" y="79936"/>
                  </a:lnTo>
                  <a:lnTo>
                    <a:pt x="765784" y="106881"/>
                  </a:lnTo>
                  <a:lnTo>
                    <a:pt x="799023" y="137090"/>
                  </a:lnTo>
                  <a:lnTo>
                    <a:pt x="829232" y="170329"/>
                  </a:lnTo>
                  <a:lnTo>
                    <a:pt x="856177" y="206361"/>
                  </a:lnTo>
                  <a:lnTo>
                    <a:pt x="879622" y="244953"/>
                  </a:lnTo>
                  <a:lnTo>
                    <a:pt x="899331" y="285868"/>
                  </a:lnTo>
                  <a:lnTo>
                    <a:pt x="915071" y="328871"/>
                  </a:lnTo>
                  <a:lnTo>
                    <a:pt x="926604" y="373727"/>
                  </a:lnTo>
                  <a:lnTo>
                    <a:pt x="933697" y="420200"/>
                  </a:lnTo>
                  <a:lnTo>
                    <a:pt x="936114" y="468057"/>
                  </a:lnTo>
                  <a:lnTo>
                    <a:pt x="933697" y="515913"/>
                  </a:lnTo>
                  <a:lnTo>
                    <a:pt x="926604" y="562386"/>
                  </a:lnTo>
                  <a:lnTo>
                    <a:pt x="915071" y="607242"/>
                  </a:lnTo>
                  <a:lnTo>
                    <a:pt x="899331" y="650245"/>
                  </a:lnTo>
                  <a:lnTo>
                    <a:pt x="879622" y="691160"/>
                  </a:lnTo>
                  <a:lnTo>
                    <a:pt x="856177" y="729752"/>
                  </a:lnTo>
                  <a:lnTo>
                    <a:pt x="829232" y="765784"/>
                  </a:lnTo>
                  <a:lnTo>
                    <a:pt x="799023" y="799023"/>
                  </a:lnTo>
                  <a:lnTo>
                    <a:pt x="765784" y="829232"/>
                  </a:lnTo>
                  <a:lnTo>
                    <a:pt x="729752" y="856177"/>
                  </a:lnTo>
                  <a:lnTo>
                    <a:pt x="691160" y="879622"/>
                  </a:lnTo>
                  <a:lnTo>
                    <a:pt x="650245" y="899331"/>
                  </a:lnTo>
                  <a:lnTo>
                    <a:pt x="607242" y="915071"/>
                  </a:lnTo>
                  <a:lnTo>
                    <a:pt x="562386" y="926604"/>
                  </a:lnTo>
                  <a:lnTo>
                    <a:pt x="515913" y="933697"/>
                  </a:lnTo>
                  <a:lnTo>
                    <a:pt x="468057" y="936114"/>
                  </a:lnTo>
                  <a:lnTo>
                    <a:pt x="420200" y="933697"/>
                  </a:lnTo>
                  <a:lnTo>
                    <a:pt x="373727" y="926604"/>
                  </a:lnTo>
                  <a:lnTo>
                    <a:pt x="328871" y="915071"/>
                  </a:lnTo>
                  <a:lnTo>
                    <a:pt x="285868" y="899331"/>
                  </a:lnTo>
                  <a:lnTo>
                    <a:pt x="244953" y="879622"/>
                  </a:lnTo>
                  <a:lnTo>
                    <a:pt x="206361" y="856177"/>
                  </a:lnTo>
                  <a:lnTo>
                    <a:pt x="170329" y="829232"/>
                  </a:lnTo>
                  <a:lnTo>
                    <a:pt x="137090" y="799023"/>
                  </a:lnTo>
                  <a:lnTo>
                    <a:pt x="106881" y="765784"/>
                  </a:lnTo>
                  <a:lnTo>
                    <a:pt x="79936" y="729752"/>
                  </a:lnTo>
                  <a:lnTo>
                    <a:pt x="56491" y="691160"/>
                  </a:lnTo>
                  <a:lnTo>
                    <a:pt x="36782" y="650245"/>
                  </a:lnTo>
                  <a:lnTo>
                    <a:pt x="21042" y="607242"/>
                  </a:lnTo>
                  <a:lnTo>
                    <a:pt x="9509" y="562386"/>
                  </a:lnTo>
                  <a:lnTo>
                    <a:pt x="2416" y="515913"/>
                  </a:lnTo>
                  <a:lnTo>
                    <a:pt x="0" y="468057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23245" y="4718066"/>
              <a:ext cx="3234690" cy="749300"/>
            </a:xfrm>
            <a:custGeom>
              <a:avLst/>
              <a:gdLst/>
              <a:ahLst/>
              <a:cxnLst/>
              <a:rect l="l" t="t" r="r" b="b"/>
              <a:pathLst>
                <a:path w="3234690" h="749300">
                  <a:moveTo>
                    <a:pt x="3234296" y="0"/>
                  </a:moveTo>
                  <a:lnTo>
                    <a:pt x="0" y="0"/>
                  </a:lnTo>
                  <a:lnTo>
                    <a:pt x="0" y="748890"/>
                  </a:lnTo>
                  <a:lnTo>
                    <a:pt x="3234296" y="748890"/>
                  </a:lnTo>
                  <a:lnTo>
                    <a:pt x="3234296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23245" y="4718066"/>
              <a:ext cx="3234690" cy="749300"/>
            </a:xfrm>
            <a:custGeom>
              <a:avLst/>
              <a:gdLst/>
              <a:ahLst/>
              <a:cxnLst/>
              <a:rect l="l" t="t" r="r" b="b"/>
              <a:pathLst>
                <a:path w="3234690" h="749300">
                  <a:moveTo>
                    <a:pt x="0" y="0"/>
                  </a:moveTo>
                  <a:lnTo>
                    <a:pt x="3234296" y="0"/>
                  </a:lnTo>
                  <a:lnTo>
                    <a:pt x="3234296" y="748890"/>
                  </a:lnTo>
                  <a:lnTo>
                    <a:pt x="0" y="74889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104977" y="4811278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过程把控</a:t>
            </a:r>
            <a:endParaRPr sz="315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042489" y="4611754"/>
            <a:ext cx="3728085" cy="1991995"/>
            <a:chOff x="4042489" y="4611754"/>
            <a:chExt cx="3728085" cy="1991995"/>
          </a:xfrm>
        </p:grpSpPr>
        <p:sp>
          <p:nvSpPr>
            <p:cNvPr id="27" name="object 27"/>
            <p:cNvSpPr/>
            <p:nvPr/>
          </p:nvSpPr>
          <p:spPr>
            <a:xfrm>
              <a:off x="4055189" y="4624454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56" y="0"/>
                  </a:moveTo>
                  <a:lnTo>
                    <a:pt x="420200" y="2416"/>
                  </a:lnTo>
                  <a:lnTo>
                    <a:pt x="373726" y="9509"/>
                  </a:lnTo>
                  <a:lnTo>
                    <a:pt x="328870" y="21042"/>
                  </a:lnTo>
                  <a:lnTo>
                    <a:pt x="285867" y="36782"/>
                  </a:lnTo>
                  <a:lnTo>
                    <a:pt x="244952" y="56491"/>
                  </a:lnTo>
                  <a:lnTo>
                    <a:pt x="206361" y="79936"/>
                  </a:lnTo>
                  <a:lnTo>
                    <a:pt x="170329" y="106881"/>
                  </a:lnTo>
                  <a:lnTo>
                    <a:pt x="137090" y="137090"/>
                  </a:lnTo>
                  <a:lnTo>
                    <a:pt x="106881" y="170329"/>
                  </a:lnTo>
                  <a:lnTo>
                    <a:pt x="79936" y="206362"/>
                  </a:lnTo>
                  <a:lnTo>
                    <a:pt x="56491" y="244953"/>
                  </a:lnTo>
                  <a:lnTo>
                    <a:pt x="36782" y="285868"/>
                  </a:lnTo>
                  <a:lnTo>
                    <a:pt x="21042" y="328871"/>
                  </a:lnTo>
                  <a:lnTo>
                    <a:pt x="9509" y="373727"/>
                  </a:lnTo>
                  <a:lnTo>
                    <a:pt x="2416" y="420201"/>
                  </a:lnTo>
                  <a:lnTo>
                    <a:pt x="0" y="468057"/>
                  </a:lnTo>
                  <a:lnTo>
                    <a:pt x="2416" y="515913"/>
                  </a:lnTo>
                  <a:lnTo>
                    <a:pt x="9509" y="562386"/>
                  </a:lnTo>
                  <a:lnTo>
                    <a:pt x="21042" y="607242"/>
                  </a:lnTo>
                  <a:lnTo>
                    <a:pt x="36782" y="650245"/>
                  </a:lnTo>
                  <a:lnTo>
                    <a:pt x="56491" y="691160"/>
                  </a:lnTo>
                  <a:lnTo>
                    <a:pt x="79936" y="729751"/>
                  </a:lnTo>
                  <a:lnTo>
                    <a:pt x="106881" y="765784"/>
                  </a:lnTo>
                  <a:lnTo>
                    <a:pt x="137090" y="799022"/>
                  </a:lnTo>
                  <a:lnTo>
                    <a:pt x="170329" y="829232"/>
                  </a:lnTo>
                  <a:lnTo>
                    <a:pt x="206361" y="856176"/>
                  </a:lnTo>
                  <a:lnTo>
                    <a:pt x="244952" y="879621"/>
                  </a:lnTo>
                  <a:lnTo>
                    <a:pt x="285867" y="899331"/>
                  </a:lnTo>
                  <a:lnTo>
                    <a:pt x="328870" y="915070"/>
                  </a:lnTo>
                  <a:lnTo>
                    <a:pt x="373726" y="926604"/>
                  </a:lnTo>
                  <a:lnTo>
                    <a:pt x="420200" y="933696"/>
                  </a:lnTo>
                  <a:lnTo>
                    <a:pt x="468056" y="936113"/>
                  </a:lnTo>
                  <a:lnTo>
                    <a:pt x="515912" y="933696"/>
                  </a:lnTo>
                  <a:lnTo>
                    <a:pt x="562386" y="926604"/>
                  </a:lnTo>
                  <a:lnTo>
                    <a:pt x="607242" y="915070"/>
                  </a:lnTo>
                  <a:lnTo>
                    <a:pt x="650245" y="899331"/>
                  </a:lnTo>
                  <a:lnTo>
                    <a:pt x="691160" y="879621"/>
                  </a:lnTo>
                  <a:lnTo>
                    <a:pt x="729751" y="856176"/>
                  </a:lnTo>
                  <a:lnTo>
                    <a:pt x="765784" y="829232"/>
                  </a:lnTo>
                  <a:lnTo>
                    <a:pt x="799022" y="799022"/>
                  </a:lnTo>
                  <a:lnTo>
                    <a:pt x="829231" y="765784"/>
                  </a:lnTo>
                  <a:lnTo>
                    <a:pt x="856176" y="729751"/>
                  </a:lnTo>
                  <a:lnTo>
                    <a:pt x="879621" y="691160"/>
                  </a:lnTo>
                  <a:lnTo>
                    <a:pt x="899331" y="650245"/>
                  </a:lnTo>
                  <a:lnTo>
                    <a:pt x="915070" y="607242"/>
                  </a:lnTo>
                  <a:lnTo>
                    <a:pt x="926604" y="562386"/>
                  </a:lnTo>
                  <a:lnTo>
                    <a:pt x="933696" y="515913"/>
                  </a:lnTo>
                  <a:lnTo>
                    <a:pt x="936113" y="468057"/>
                  </a:lnTo>
                  <a:lnTo>
                    <a:pt x="933696" y="420201"/>
                  </a:lnTo>
                  <a:lnTo>
                    <a:pt x="926604" y="373727"/>
                  </a:lnTo>
                  <a:lnTo>
                    <a:pt x="915070" y="328871"/>
                  </a:lnTo>
                  <a:lnTo>
                    <a:pt x="899331" y="285868"/>
                  </a:lnTo>
                  <a:lnTo>
                    <a:pt x="879621" y="244953"/>
                  </a:lnTo>
                  <a:lnTo>
                    <a:pt x="856176" y="206362"/>
                  </a:lnTo>
                  <a:lnTo>
                    <a:pt x="829231" y="170329"/>
                  </a:lnTo>
                  <a:lnTo>
                    <a:pt x="799022" y="137090"/>
                  </a:lnTo>
                  <a:lnTo>
                    <a:pt x="765784" y="106881"/>
                  </a:lnTo>
                  <a:lnTo>
                    <a:pt x="729751" y="79936"/>
                  </a:lnTo>
                  <a:lnTo>
                    <a:pt x="691160" y="56491"/>
                  </a:lnTo>
                  <a:lnTo>
                    <a:pt x="650245" y="36782"/>
                  </a:lnTo>
                  <a:lnTo>
                    <a:pt x="607242" y="21042"/>
                  </a:lnTo>
                  <a:lnTo>
                    <a:pt x="562386" y="9509"/>
                  </a:lnTo>
                  <a:lnTo>
                    <a:pt x="515912" y="2416"/>
                  </a:lnTo>
                  <a:lnTo>
                    <a:pt x="468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055189" y="4624454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57"/>
                  </a:moveTo>
                  <a:lnTo>
                    <a:pt x="2416" y="420200"/>
                  </a:lnTo>
                  <a:lnTo>
                    <a:pt x="9509" y="373727"/>
                  </a:lnTo>
                  <a:lnTo>
                    <a:pt x="21042" y="328871"/>
                  </a:lnTo>
                  <a:lnTo>
                    <a:pt x="36782" y="285868"/>
                  </a:lnTo>
                  <a:lnTo>
                    <a:pt x="56491" y="244953"/>
                  </a:lnTo>
                  <a:lnTo>
                    <a:pt x="79936" y="206361"/>
                  </a:lnTo>
                  <a:lnTo>
                    <a:pt x="106881" y="170329"/>
                  </a:lnTo>
                  <a:lnTo>
                    <a:pt x="137090" y="137090"/>
                  </a:lnTo>
                  <a:lnTo>
                    <a:pt x="170329" y="106881"/>
                  </a:lnTo>
                  <a:lnTo>
                    <a:pt x="206361" y="79936"/>
                  </a:lnTo>
                  <a:lnTo>
                    <a:pt x="244953" y="56491"/>
                  </a:lnTo>
                  <a:lnTo>
                    <a:pt x="285868" y="36782"/>
                  </a:lnTo>
                  <a:lnTo>
                    <a:pt x="328871" y="21042"/>
                  </a:lnTo>
                  <a:lnTo>
                    <a:pt x="373727" y="9509"/>
                  </a:lnTo>
                  <a:lnTo>
                    <a:pt x="420200" y="2416"/>
                  </a:lnTo>
                  <a:lnTo>
                    <a:pt x="468057" y="0"/>
                  </a:lnTo>
                  <a:lnTo>
                    <a:pt x="515913" y="2416"/>
                  </a:lnTo>
                  <a:lnTo>
                    <a:pt x="562386" y="9509"/>
                  </a:lnTo>
                  <a:lnTo>
                    <a:pt x="607242" y="21042"/>
                  </a:lnTo>
                  <a:lnTo>
                    <a:pt x="650245" y="36782"/>
                  </a:lnTo>
                  <a:lnTo>
                    <a:pt x="691160" y="56491"/>
                  </a:lnTo>
                  <a:lnTo>
                    <a:pt x="729752" y="79936"/>
                  </a:lnTo>
                  <a:lnTo>
                    <a:pt x="765784" y="106881"/>
                  </a:lnTo>
                  <a:lnTo>
                    <a:pt x="799023" y="137090"/>
                  </a:lnTo>
                  <a:lnTo>
                    <a:pt x="829232" y="170329"/>
                  </a:lnTo>
                  <a:lnTo>
                    <a:pt x="856177" y="206361"/>
                  </a:lnTo>
                  <a:lnTo>
                    <a:pt x="879622" y="244953"/>
                  </a:lnTo>
                  <a:lnTo>
                    <a:pt x="899331" y="285868"/>
                  </a:lnTo>
                  <a:lnTo>
                    <a:pt x="915071" y="328871"/>
                  </a:lnTo>
                  <a:lnTo>
                    <a:pt x="926604" y="373727"/>
                  </a:lnTo>
                  <a:lnTo>
                    <a:pt x="933697" y="420200"/>
                  </a:lnTo>
                  <a:lnTo>
                    <a:pt x="936114" y="468057"/>
                  </a:lnTo>
                  <a:lnTo>
                    <a:pt x="933697" y="515913"/>
                  </a:lnTo>
                  <a:lnTo>
                    <a:pt x="926604" y="562386"/>
                  </a:lnTo>
                  <a:lnTo>
                    <a:pt x="915071" y="607242"/>
                  </a:lnTo>
                  <a:lnTo>
                    <a:pt x="899331" y="650245"/>
                  </a:lnTo>
                  <a:lnTo>
                    <a:pt x="879622" y="691160"/>
                  </a:lnTo>
                  <a:lnTo>
                    <a:pt x="856177" y="729752"/>
                  </a:lnTo>
                  <a:lnTo>
                    <a:pt x="829232" y="765784"/>
                  </a:lnTo>
                  <a:lnTo>
                    <a:pt x="799023" y="799023"/>
                  </a:lnTo>
                  <a:lnTo>
                    <a:pt x="765784" y="829232"/>
                  </a:lnTo>
                  <a:lnTo>
                    <a:pt x="729752" y="856177"/>
                  </a:lnTo>
                  <a:lnTo>
                    <a:pt x="691160" y="879622"/>
                  </a:lnTo>
                  <a:lnTo>
                    <a:pt x="650245" y="899331"/>
                  </a:lnTo>
                  <a:lnTo>
                    <a:pt x="607242" y="915071"/>
                  </a:lnTo>
                  <a:lnTo>
                    <a:pt x="562386" y="926604"/>
                  </a:lnTo>
                  <a:lnTo>
                    <a:pt x="515913" y="933697"/>
                  </a:lnTo>
                  <a:lnTo>
                    <a:pt x="468057" y="936114"/>
                  </a:lnTo>
                  <a:lnTo>
                    <a:pt x="420200" y="933697"/>
                  </a:lnTo>
                  <a:lnTo>
                    <a:pt x="373727" y="926604"/>
                  </a:lnTo>
                  <a:lnTo>
                    <a:pt x="328871" y="915071"/>
                  </a:lnTo>
                  <a:lnTo>
                    <a:pt x="285868" y="899331"/>
                  </a:lnTo>
                  <a:lnTo>
                    <a:pt x="244953" y="879622"/>
                  </a:lnTo>
                  <a:lnTo>
                    <a:pt x="206361" y="856177"/>
                  </a:lnTo>
                  <a:lnTo>
                    <a:pt x="170329" y="829232"/>
                  </a:lnTo>
                  <a:lnTo>
                    <a:pt x="137090" y="799023"/>
                  </a:lnTo>
                  <a:lnTo>
                    <a:pt x="106881" y="765784"/>
                  </a:lnTo>
                  <a:lnTo>
                    <a:pt x="79936" y="729752"/>
                  </a:lnTo>
                  <a:lnTo>
                    <a:pt x="56491" y="691160"/>
                  </a:lnTo>
                  <a:lnTo>
                    <a:pt x="36782" y="650245"/>
                  </a:lnTo>
                  <a:lnTo>
                    <a:pt x="21042" y="607242"/>
                  </a:lnTo>
                  <a:lnTo>
                    <a:pt x="9509" y="562386"/>
                  </a:lnTo>
                  <a:lnTo>
                    <a:pt x="2416" y="515913"/>
                  </a:lnTo>
                  <a:lnTo>
                    <a:pt x="0" y="468057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523245" y="5841597"/>
              <a:ext cx="3234690" cy="749300"/>
            </a:xfrm>
            <a:custGeom>
              <a:avLst/>
              <a:gdLst/>
              <a:ahLst/>
              <a:cxnLst/>
              <a:rect l="l" t="t" r="r" b="b"/>
              <a:pathLst>
                <a:path w="3234690" h="749300">
                  <a:moveTo>
                    <a:pt x="3234296" y="0"/>
                  </a:moveTo>
                  <a:lnTo>
                    <a:pt x="0" y="0"/>
                  </a:lnTo>
                  <a:lnTo>
                    <a:pt x="0" y="748891"/>
                  </a:lnTo>
                  <a:lnTo>
                    <a:pt x="3234296" y="748891"/>
                  </a:lnTo>
                  <a:lnTo>
                    <a:pt x="3234296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523245" y="5841597"/>
              <a:ext cx="3234690" cy="749300"/>
            </a:xfrm>
            <a:custGeom>
              <a:avLst/>
              <a:gdLst/>
              <a:ahLst/>
              <a:cxnLst/>
              <a:rect l="l" t="t" r="r" b="b"/>
              <a:pathLst>
                <a:path w="3234690" h="749300">
                  <a:moveTo>
                    <a:pt x="0" y="0"/>
                  </a:moveTo>
                  <a:lnTo>
                    <a:pt x="3234296" y="0"/>
                  </a:lnTo>
                  <a:lnTo>
                    <a:pt x="3234296" y="748890"/>
                  </a:lnTo>
                  <a:lnTo>
                    <a:pt x="0" y="74889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104977" y="5933087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过程改进</a:t>
            </a:r>
            <a:endParaRPr sz="3150">
              <a:latin typeface="Microsoft YaHei"/>
              <a:cs typeface="Microsoft YaHe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42489" y="5735287"/>
            <a:ext cx="3728085" cy="1991995"/>
            <a:chOff x="4042489" y="5735287"/>
            <a:chExt cx="3728085" cy="1991995"/>
          </a:xfrm>
        </p:grpSpPr>
        <p:sp>
          <p:nvSpPr>
            <p:cNvPr id="33" name="object 33"/>
            <p:cNvSpPr/>
            <p:nvPr/>
          </p:nvSpPr>
          <p:spPr>
            <a:xfrm>
              <a:off x="4055189" y="5747987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56" y="0"/>
                  </a:moveTo>
                  <a:lnTo>
                    <a:pt x="420200" y="2416"/>
                  </a:lnTo>
                  <a:lnTo>
                    <a:pt x="373726" y="9509"/>
                  </a:lnTo>
                  <a:lnTo>
                    <a:pt x="328870" y="21042"/>
                  </a:lnTo>
                  <a:lnTo>
                    <a:pt x="285867" y="36782"/>
                  </a:lnTo>
                  <a:lnTo>
                    <a:pt x="244952" y="56491"/>
                  </a:lnTo>
                  <a:lnTo>
                    <a:pt x="206361" y="79936"/>
                  </a:lnTo>
                  <a:lnTo>
                    <a:pt x="170329" y="106881"/>
                  </a:lnTo>
                  <a:lnTo>
                    <a:pt x="137090" y="137090"/>
                  </a:lnTo>
                  <a:lnTo>
                    <a:pt x="106881" y="170329"/>
                  </a:lnTo>
                  <a:lnTo>
                    <a:pt x="79936" y="206361"/>
                  </a:lnTo>
                  <a:lnTo>
                    <a:pt x="56491" y="244952"/>
                  </a:lnTo>
                  <a:lnTo>
                    <a:pt x="36782" y="285867"/>
                  </a:lnTo>
                  <a:lnTo>
                    <a:pt x="21042" y="328870"/>
                  </a:lnTo>
                  <a:lnTo>
                    <a:pt x="9509" y="373726"/>
                  </a:lnTo>
                  <a:lnTo>
                    <a:pt x="2416" y="420200"/>
                  </a:lnTo>
                  <a:lnTo>
                    <a:pt x="0" y="468056"/>
                  </a:lnTo>
                  <a:lnTo>
                    <a:pt x="2416" y="515912"/>
                  </a:lnTo>
                  <a:lnTo>
                    <a:pt x="9509" y="562386"/>
                  </a:lnTo>
                  <a:lnTo>
                    <a:pt x="21042" y="607242"/>
                  </a:lnTo>
                  <a:lnTo>
                    <a:pt x="36782" y="650245"/>
                  </a:lnTo>
                  <a:lnTo>
                    <a:pt x="56491" y="691160"/>
                  </a:lnTo>
                  <a:lnTo>
                    <a:pt x="79936" y="729751"/>
                  </a:lnTo>
                  <a:lnTo>
                    <a:pt x="106881" y="765784"/>
                  </a:lnTo>
                  <a:lnTo>
                    <a:pt x="137090" y="799022"/>
                  </a:lnTo>
                  <a:lnTo>
                    <a:pt x="170329" y="829231"/>
                  </a:lnTo>
                  <a:lnTo>
                    <a:pt x="206361" y="856176"/>
                  </a:lnTo>
                  <a:lnTo>
                    <a:pt x="244952" y="879621"/>
                  </a:lnTo>
                  <a:lnTo>
                    <a:pt x="285867" y="899331"/>
                  </a:lnTo>
                  <a:lnTo>
                    <a:pt x="328870" y="915070"/>
                  </a:lnTo>
                  <a:lnTo>
                    <a:pt x="373726" y="926604"/>
                  </a:lnTo>
                  <a:lnTo>
                    <a:pt x="420200" y="933696"/>
                  </a:lnTo>
                  <a:lnTo>
                    <a:pt x="468056" y="936113"/>
                  </a:lnTo>
                  <a:lnTo>
                    <a:pt x="515912" y="933696"/>
                  </a:lnTo>
                  <a:lnTo>
                    <a:pt x="562386" y="926604"/>
                  </a:lnTo>
                  <a:lnTo>
                    <a:pt x="607242" y="915070"/>
                  </a:lnTo>
                  <a:lnTo>
                    <a:pt x="650245" y="899331"/>
                  </a:lnTo>
                  <a:lnTo>
                    <a:pt x="691160" y="879621"/>
                  </a:lnTo>
                  <a:lnTo>
                    <a:pt x="729751" y="856176"/>
                  </a:lnTo>
                  <a:lnTo>
                    <a:pt x="765784" y="829231"/>
                  </a:lnTo>
                  <a:lnTo>
                    <a:pt x="799022" y="799022"/>
                  </a:lnTo>
                  <a:lnTo>
                    <a:pt x="829231" y="765784"/>
                  </a:lnTo>
                  <a:lnTo>
                    <a:pt x="856176" y="729751"/>
                  </a:lnTo>
                  <a:lnTo>
                    <a:pt x="879621" y="691160"/>
                  </a:lnTo>
                  <a:lnTo>
                    <a:pt x="899331" y="650245"/>
                  </a:lnTo>
                  <a:lnTo>
                    <a:pt x="915070" y="607242"/>
                  </a:lnTo>
                  <a:lnTo>
                    <a:pt x="926604" y="562386"/>
                  </a:lnTo>
                  <a:lnTo>
                    <a:pt x="933696" y="515912"/>
                  </a:lnTo>
                  <a:lnTo>
                    <a:pt x="936113" y="468056"/>
                  </a:lnTo>
                  <a:lnTo>
                    <a:pt x="933696" y="420200"/>
                  </a:lnTo>
                  <a:lnTo>
                    <a:pt x="926604" y="373726"/>
                  </a:lnTo>
                  <a:lnTo>
                    <a:pt x="915070" y="328870"/>
                  </a:lnTo>
                  <a:lnTo>
                    <a:pt x="899331" y="285867"/>
                  </a:lnTo>
                  <a:lnTo>
                    <a:pt x="879621" y="244952"/>
                  </a:lnTo>
                  <a:lnTo>
                    <a:pt x="856176" y="206361"/>
                  </a:lnTo>
                  <a:lnTo>
                    <a:pt x="829231" y="170329"/>
                  </a:lnTo>
                  <a:lnTo>
                    <a:pt x="799022" y="137090"/>
                  </a:lnTo>
                  <a:lnTo>
                    <a:pt x="765784" y="106881"/>
                  </a:lnTo>
                  <a:lnTo>
                    <a:pt x="729751" y="79936"/>
                  </a:lnTo>
                  <a:lnTo>
                    <a:pt x="691160" y="56491"/>
                  </a:lnTo>
                  <a:lnTo>
                    <a:pt x="650245" y="36782"/>
                  </a:lnTo>
                  <a:lnTo>
                    <a:pt x="607242" y="21042"/>
                  </a:lnTo>
                  <a:lnTo>
                    <a:pt x="562386" y="9509"/>
                  </a:lnTo>
                  <a:lnTo>
                    <a:pt x="515912" y="2416"/>
                  </a:lnTo>
                  <a:lnTo>
                    <a:pt x="468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55189" y="5747987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57"/>
                  </a:moveTo>
                  <a:lnTo>
                    <a:pt x="2416" y="420200"/>
                  </a:lnTo>
                  <a:lnTo>
                    <a:pt x="9509" y="373727"/>
                  </a:lnTo>
                  <a:lnTo>
                    <a:pt x="21042" y="328871"/>
                  </a:lnTo>
                  <a:lnTo>
                    <a:pt x="36782" y="285868"/>
                  </a:lnTo>
                  <a:lnTo>
                    <a:pt x="56491" y="244953"/>
                  </a:lnTo>
                  <a:lnTo>
                    <a:pt x="79936" y="206361"/>
                  </a:lnTo>
                  <a:lnTo>
                    <a:pt x="106881" y="170329"/>
                  </a:lnTo>
                  <a:lnTo>
                    <a:pt x="137090" y="137090"/>
                  </a:lnTo>
                  <a:lnTo>
                    <a:pt x="170329" y="106881"/>
                  </a:lnTo>
                  <a:lnTo>
                    <a:pt x="206361" y="79936"/>
                  </a:lnTo>
                  <a:lnTo>
                    <a:pt x="244953" y="56491"/>
                  </a:lnTo>
                  <a:lnTo>
                    <a:pt x="285868" y="36782"/>
                  </a:lnTo>
                  <a:lnTo>
                    <a:pt x="328871" y="21042"/>
                  </a:lnTo>
                  <a:lnTo>
                    <a:pt x="373727" y="9509"/>
                  </a:lnTo>
                  <a:lnTo>
                    <a:pt x="420200" y="2416"/>
                  </a:lnTo>
                  <a:lnTo>
                    <a:pt x="468057" y="0"/>
                  </a:lnTo>
                  <a:lnTo>
                    <a:pt x="515913" y="2416"/>
                  </a:lnTo>
                  <a:lnTo>
                    <a:pt x="562386" y="9509"/>
                  </a:lnTo>
                  <a:lnTo>
                    <a:pt x="607242" y="21042"/>
                  </a:lnTo>
                  <a:lnTo>
                    <a:pt x="650245" y="36782"/>
                  </a:lnTo>
                  <a:lnTo>
                    <a:pt x="691160" y="56491"/>
                  </a:lnTo>
                  <a:lnTo>
                    <a:pt x="729752" y="79936"/>
                  </a:lnTo>
                  <a:lnTo>
                    <a:pt x="765784" y="106881"/>
                  </a:lnTo>
                  <a:lnTo>
                    <a:pt x="799023" y="137090"/>
                  </a:lnTo>
                  <a:lnTo>
                    <a:pt x="829232" y="170329"/>
                  </a:lnTo>
                  <a:lnTo>
                    <a:pt x="856177" y="206361"/>
                  </a:lnTo>
                  <a:lnTo>
                    <a:pt x="879622" y="244953"/>
                  </a:lnTo>
                  <a:lnTo>
                    <a:pt x="899331" y="285868"/>
                  </a:lnTo>
                  <a:lnTo>
                    <a:pt x="915071" y="328871"/>
                  </a:lnTo>
                  <a:lnTo>
                    <a:pt x="926604" y="373727"/>
                  </a:lnTo>
                  <a:lnTo>
                    <a:pt x="933697" y="420200"/>
                  </a:lnTo>
                  <a:lnTo>
                    <a:pt x="936114" y="468057"/>
                  </a:lnTo>
                  <a:lnTo>
                    <a:pt x="933697" y="515913"/>
                  </a:lnTo>
                  <a:lnTo>
                    <a:pt x="926604" y="562386"/>
                  </a:lnTo>
                  <a:lnTo>
                    <a:pt x="915071" y="607242"/>
                  </a:lnTo>
                  <a:lnTo>
                    <a:pt x="899331" y="650245"/>
                  </a:lnTo>
                  <a:lnTo>
                    <a:pt x="879622" y="691160"/>
                  </a:lnTo>
                  <a:lnTo>
                    <a:pt x="856177" y="729752"/>
                  </a:lnTo>
                  <a:lnTo>
                    <a:pt x="829232" y="765784"/>
                  </a:lnTo>
                  <a:lnTo>
                    <a:pt x="799023" y="799023"/>
                  </a:lnTo>
                  <a:lnTo>
                    <a:pt x="765784" y="829232"/>
                  </a:lnTo>
                  <a:lnTo>
                    <a:pt x="729752" y="856177"/>
                  </a:lnTo>
                  <a:lnTo>
                    <a:pt x="691160" y="879622"/>
                  </a:lnTo>
                  <a:lnTo>
                    <a:pt x="650245" y="899331"/>
                  </a:lnTo>
                  <a:lnTo>
                    <a:pt x="607242" y="915071"/>
                  </a:lnTo>
                  <a:lnTo>
                    <a:pt x="562386" y="926604"/>
                  </a:lnTo>
                  <a:lnTo>
                    <a:pt x="515913" y="933697"/>
                  </a:lnTo>
                  <a:lnTo>
                    <a:pt x="468057" y="936114"/>
                  </a:lnTo>
                  <a:lnTo>
                    <a:pt x="420200" y="933697"/>
                  </a:lnTo>
                  <a:lnTo>
                    <a:pt x="373727" y="926604"/>
                  </a:lnTo>
                  <a:lnTo>
                    <a:pt x="328871" y="915071"/>
                  </a:lnTo>
                  <a:lnTo>
                    <a:pt x="285868" y="899331"/>
                  </a:lnTo>
                  <a:lnTo>
                    <a:pt x="244953" y="879622"/>
                  </a:lnTo>
                  <a:lnTo>
                    <a:pt x="206361" y="856177"/>
                  </a:lnTo>
                  <a:lnTo>
                    <a:pt x="170329" y="829232"/>
                  </a:lnTo>
                  <a:lnTo>
                    <a:pt x="137090" y="799023"/>
                  </a:lnTo>
                  <a:lnTo>
                    <a:pt x="106881" y="765784"/>
                  </a:lnTo>
                  <a:lnTo>
                    <a:pt x="79936" y="729752"/>
                  </a:lnTo>
                  <a:lnTo>
                    <a:pt x="56491" y="691160"/>
                  </a:lnTo>
                  <a:lnTo>
                    <a:pt x="36782" y="650245"/>
                  </a:lnTo>
                  <a:lnTo>
                    <a:pt x="21042" y="607242"/>
                  </a:lnTo>
                  <a:lnTo>
                    <a:pt x="9509" y="562386"/>
                  </a:lnTo>
                  <a:lnTo>
                    <a:pt x="2416" y="515913"/>
                  </a:lnTo>
                  <a:lnTo>
                    <a:pt x="0" y="468057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093889" y="6965129"/>
              <a:ext cx="3663950" cy="749300"/>
            </a:xfrm>
            <a:custGeom>
              <a:avLst/>
              <a:gdLst/>
              <a:ahLst/>
              <a:cxnLst/>
              <a:rect l="l" t="t" r="r" b="b"/>
              <a:pathLst>
                <a:path w="3663950" h="749300">
                  <a:moveTo>
                    <a:pt x="3663653" y="0"/>
                  </a:moveTo>
                  <a:lnTo>
                    <a:pt x="0" y="0"/>
                  </a:lnTo>
                  <a:lnTo>
                    <a:pt x="0" y="748890"/>
                  </a:lnTo>
                  <a:lnTo>
                    <a:pt x="3663653" y="748890"/>
                  </a:lnTo>
                  <a:lnTo>
                    <a:pt x="3663653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093889" y="6965129"/>
              <a:ext cx="3663950" cy="749300"/>
            </a:xfrm>
            <a:custGeom>
              <a:avLst/>
              <a:gdLst/>
              <a:ahLst/>
              <a:cxnLst/>
              <a:rect l="l" t="t" r="r" b="b"/>
              <a:pathLst>
                <a:path w="3663950" h="749300">
                  <a:moveTo>
                    <a:pt x="0" y="0"/>
                  </a:moveTo>
                  <a:lnTo>
                    <a:pt x="3663653" y="0"/>
                  </a:lnTo>
                  <a:lnTo>
                    <a:pt x="3663653" y="748890"/>
                  </a:lnTo>
                  <a:lnTo>
                    <a:pt x="0" y="74889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675621" y="7057911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线上质量</a:t>
            </a:r>
            <a:endParaRPr sz="3150">
              <a:latin typeface="Microsoft YaHei"/>
              <a:cs typeface="Microsoft YaHe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613267" y="6858953"/>
            <a:ext cx="961390" cy="961390"/>
            <a:chOff x="3613267" y="6858953"/>
            <a:chExt cx="961390" cy="961390"/>
          </a:xfrm>
        </p:grpSpPr>
        <p:sp>
          <p:nvSpPr>
            <p:cNvPr id="39" name="object 39"/>
            <p:cNvSpPr/>
            <p:nvPr/>
          </p:nvSpPr>
          <p:spPr>
            <a:xfrm>
              <a:off x="3625832" y="687151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56" y="0"/>
                  </a:moveTo>
                  <a:lnTo>
                    <a:pt x="420200" y="2416"/>
                  </a:lnTo>
                  <a:lnTo>
                    <a:pt x="373726" y="9509"/>
                  </a:lnTo>
                  <a:lnTo>
                    <a:pt x="328870" y="21042"/>
                  </a:lnTo>
                  <a:lnTo>
                    <a:pt x="285867" y="36782"/>
                  </a:lnTo>
                  <a:lnTo>
                    <a:pt x="244952" y="56491"/>
                  </a:lnTo>
                  <a:lnTo>
                    <a:pt x="206361" y="79936"/>
                  </a:lnTo>
                  <a:lnTo>
                    <a:pt x="170329" y="106881"/>
                  </a:lnTo>
                  <a:lnTo>
                    <a:pt x="137090" y="137090"/>
                  </a:lnTo>
                  <a:lnTo>
                    <a:pt x="106881" y="170329"/>
                  </a:lnTo>
                  <a:lnTo>
                    <a:pt x="79936" y="206361"/>
                  </a:lnTo>
                  <a:lnTo>
                    <a:pt x="56491" y="244952"/>
                  </a:lnTo>
                  <a:lnTo>
                    <a:pt x="36782" y="285867"/>
                  </a:lnTo>
                  <a:lnTo>
                    <a:pt x="21042" y="328870"/>
                  </a:lnTo>
                  <a:lnTo>
                    <a:pt x="9509" y="373726"/>
                  </a:lnTo>
                  <a:lnTo>
                    <a:pt x="2416" y="420200"/>
                  </a:lnTo>
                  <a:lnTo>
                    <a:pt x="0" y="468056"/>
                  </a:lnTo>
                  <a:lnTo>
                    <a:pt x="2416" y="515912"/>
                  </a:lnTo>
                  <a:lnTo>
                    <a:pt x="9509" y="562386"/>
                  </a:lnTo>
                  <a:lnTo>
                    <a:pt x="21042" y="607242"/>
                  </a:lnTo>
                  <a:lnTo>
                    <a:pt x="36782" y="650245"/>
                  </a:lnTo>
                  <a:lnTo>
                    <a:pt x="56491" y="691160"/>
                  </a:lnTo>
                  <a:lnTo>
                    <a:pt x="79936" y="729751"/>
                  </a:lnTo>
                  <a:lnTo>
                    <a:pt x="106881" y="765784"/>
                  </a:lnTo>
                  <a:lnTo>
                    <a:pt x="137090" y="799022"/>
                  </a:lnTo>
                  <a:lnTo>
                    <a:pt x="170329" y="829231"/>
                  </a:lnTo>
                  <a:lnTo>
                    <a:pt x="206361" y="856176"/>
                  </a:lnTo>
                  <a:lnTo>
                    <a:pt x="244952" y="879621"/>
                  </a:lnTo>
                  <a:lnTo>
                    <a:pt x="285867" y="899331"/>
                  </a:lnTo>
                  <a:lnTo>
                    <a:pt x="328870" y="915070"/>
                  </a:lnTo>
                  <a:lnTo>
                    <a:pt x="373726" y="926604"/>
                  </a:lnTo>
                  <a:lnTo>
                    <a:pt x="420200" y="933696"/>
                  </a:lnTo>
                  <a:lnTo>
                    <a:pt x="468056" y="936113"/>
                  </a:lnTo>
                  <a:lnTo>
                    <a:pt x="515912" y="933696"/>
                  </a:lnTo>
                  <a:lnTo>
                    <a:pt x="562386" y="926604"/>
                  </a:lnTo>
                  <a:lnTo>
                    <a:pt x="607242" y="915070"/>
                  </a:lnTo>
                  <a:lnTo>
                    <a:pt x="650245" y="899331"/>
                  </a:lnTo>
                  <a:lnTo>
                    <a:pt x="691160" y="879621"/>
                  </a:lnTo>
                  <a:lnTo>
                    <a:pt x="729751" y="856176"/>
                  </a:lnTo>
                  <a:lnTo>
                    <a:pt x="765784" y="829231"/>
                  </a:lnTo>
                  <a:lnTo>
                    <a:pt x="799022" y="799022"/>
                  </a:lnTo>
                  <a:lnTo>
                    <a:pt x="829231" y="765784"/>
                  </a:lnTo>
                  <a:lnTo>
                    <a:pt x="856176" y="729751"/>
                  </a:lnTo>
                  <a:lnTo>
                    <a:pt x="879621" y="691160"/>
                  </a:lnTo>
                  <a:lnTo>
                    <a:pt x="899331" y="650245"/>
                  </a:lnTo>
                  <a:lnTo>
                    <a:pt x="915070" y="607242"/>
                  </a:lnTo>
                  <a:lnTo>
                    <a:pt x="926604" y="562386"/>
                  </a:lnTo>
                  <a:lnTo>
                    <a:pt x="933696" y="515912"/>
                  </a:lnTo>
                  <a:lnTo>
                    <a:pt x="936113" y="468056"/>
                  </a:lnTo>
                  <a:lnTo>
                    <a:pt x="933696" y="420200"/>
                  </a:lnTo>
                  <a:lnTo>
                    <a:pt x="926604" y="373726"/>
                  </a:lnTo>
                  <a:lnTo>
                    <a:pt x="915070" y="328870"/>
                  </a:lnTo>
                  <a:lnTo>
                    <a:pt x="899331" y="285867"/>
                  </a:lnTo>
                  <a:lnTo>
                    <a:pt x="879621" y="244952"/>
                  </a:lnTo>
                  <a:lnTo>
                    <a:pt x="856176" y="206361"/>
                  </a:lnTo>
                  <a:lnTo>
                    <a:pt x="829231" y="170329"/>
                  </a:lnTo>
                  <a:lnTo>
                    <a:pt x="799022" y="137090"/>
                  </a:lnTo>
                  <a:lnTo>
                    <a:pt x="765784" y="106881"/>
                  </a:lnTo>
                  <a:lnTo>
                    <a:pt x="729751" y="79936"/>
                  </a:lnTo>
                  <a:lnTo>
                    <a:pt x="691160" y="56491"/>
                  </a:lnTo>
                  <a:lnTo>
                    <a:pt x="650245" y="36782"/>
                  </a:lnTo>
                  <a:lnTo>
                    <a:pt x="607242" y="21042"/>
                  </a:lnTo>
                  <a:lnTo>
                    <a:pt x="562386" y="9509"/>
                  </a:lnTo>
                  <a:lnTo>
                    <a:pt x="515912" y="2416"/>
                  </a:lnTo>
                  <a:lnTo>
                    <a:pt x="468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625832" y="687151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57"/>
                  </a:moveTo>
                  <a:lnTo>
                    <a:pt x="2416" y="420200"/>
                  </a:lnTo>
                  <a:lnTo>
                    <a:pt x="9509" y="373727"/>
                  </a:lnTo>
                  <a:lnTo>
                    <a:pt x="21042" y="328871"/>
                  </a:lnTo>
                  <a:lnTo>
                    <a:pt x="36782" y="285868"/>
                  </a:lnTo>
                  <a:lnTo>
                    <a:pt x="56491" y="244953"/>
                  </a:lnTo>
                  <a:lnTo>
                    <a:pt x="79936" y="206361"/>
                  </a:lnTo>
                  <a:lnTo>
                    <a:pt x="106881" y="170329"/>
                  </a:lnTo>
                  <a:lnTo>
                    <a:pt x="137090" y="137090"/>
                  </a:lnTo>
                  <a:lnTo>
                    <a:pt x="170329" y="106881"/>
                  </a:lnTo>
                  <a:lnTo>
                    <a:pt x="206361" y="79936"/>
                  </a:lnTo>
                  <a:lnTo>
                    <a:pt x="244953" y="56491"/>
                  </a:lnTo>
                  <a:lnTo>
                    <a:pt x="285868" y="36782"/>
                  </a:lnTo>
                  <a:lnTo>
                    <a:pt x="328871" y="21042"/>
                  </a:lnTo>
                  <a:lnTo>
                    <a:pt x="373727" y="9509"/>
                  </a:lnTo>
                  <a:lnTo>
                    <a:pt x="420200" y="2416"/>
                  </a:lnTo>
                  <a:lnTo>
                    <a:pt x="468057" y="0"/>
                  </a:lnTo>
                  <a:lnTo>
                    <a:pt x="515913" y="2416"/>
                  </a:lnTo>
                  <a:lnTo>
                    <a:pt x="562386" y="9509"/>
                  </a:lnTo>
                  <a:lnTo>
                    <a:pt x="607242" y="21042"/>
                  </a:lnTo>
                  <a:lnTo>
                    <a:pt x="650245" y="36782"/>
                  </a:lnTo>
                  <a:lnTo>
                    <a:pt x="691160" y="56491"/>
                  </a:lnTo>
                  <a:lnTo>
                    <a:pt x="729752" y="79936"/>
                  </a:lnTo>
                  <a:lnTo>
                    <a:pt x="765784" y="106881"/>
                  </a:lnTo>
                  <a:lnTo>
                    <a:pt x="799023" y="137090"/>
                  </a:lnTo>
                  <a:lnTo>
                    <a:pt x="829232" y="170329"/>
                  </a:lnTo>
                  <a:lnTo>
                    <a:pt x="856177" y="206361"/>
                  </a:lnTo>
                  <a:lnTo>
                    <a:pt x="879622" y="244953"/>
                  </a:lnTo>
                  <a:lnTo>
                    <a:pt x="899331" y="285868"/>
                  </a:lnTo>
                  <a:lnTo>
                    <a:pt x="915071" y="328871"/>
                  </a:lnTo>
                  <a:lnTo>
                    <a:pt x="926604" y="373727"/>
                  </a:lnTo>
                  <a:lnTo>
                    <a:pt x="933697" y="420200"/>
                  </a:lnTo>
                  <a:lnTo>
                    <a:pt x="936114" y="468057"/>
                  </a:lnTo>
                  <a:lnTo>
                    <a:pt x="933697" y="515913"/>
                  </a:lnTo>
                  <a:lnTo>
                    <a:pt x="926604" y="562386"/>
                  </a:lnTo>
                  <a:lnTo>
                    <a:pt x="915071" y="607242"/>
                  </a:lnTo>
                  <a:lnTo>
                    <a:pt x="899331" y="650245"/>
                  </a:lnTo>
                  <a:lnTo>
                    <a:pt x="879622" y="691160"/>
                  </a:lnTo>
                  <a:lnTo>
                    <a:pt x="856177" y="729752"/>
                  </a:lnTo>
                  <a:lnTo>
                    <a:pt x="829232" y="765784"/>
                  </a:lnTo>
                  <a:lnTo>
                    <a:pt x="799023" y="799023"/>
                  </a:lnTo>
                  <a:lnTo>
                    <a:pt x="765784" y="829232"/>
                  </a:lnTo>
                  <a:lnTo>
                    <a:pt x="729752" y="856177"/>
                  </a:lnTo>
                  <a:lnTo>
                    <a:pt x="691160" y="879622"/>
                  </a:lnTo>
                  <a:lnTo>
                    <a:pt x="650245" y="899331"/>
                  </a:lnTo>
                  <a:lnTo>
                    <a:pt x="607242" y="915071"/>
                  </a:lnTo>
                  <a:lnTo>
                    <a:pt x="562386" y="926604"/>
                  </a:lnTo>
                  <a:lnTo>
                    <a:pt x="515913" y="933697"/>
                  </a:lnTo>
                  <a:lnTo>
                    <a:pt x="468057" y="936114"/>
                  </a:lnTo>
                  <a:lnTo>
                    <a:pt x="420200" y="933697"/>
                  </a:lnTo>
                  <a:lnTo>
                    <a:pt x="373727" y="926604"/>
                  </a:lnTo>
                  <a:lnTo>
                    <a:pt x="328871" y="915071"/>
                  </a:lnTo>
                  <a:lnTo>
                    <a:pt x="285868" y="899331"/>
                  </a:lnTo>
                  <a:lnTo>
                    <a:pt x="244953" y="879622"/>
                  </a:lnTo>
                  <a:lnTo>
                    <a:pt x="206361" y="856177"/>
                  </a:lnTo>
                  <a:lnTo>
                    <a:pt x="170329" y="829232"/>
                  </a:lnTo>
                  <a:lnTo>
                    <a:pt x="137090" y="799023"/>
                  </a:lnTo>
                  <a:lnTo>
                    <a:pt x="106881" y="765784"/>
                  </a:lnTo>
                  <a:lnTo>
                    <a:pt x="79936" y="729752"/>
                  </a:lnTo>
                  <a:lnTo>
                    <a:pt x="56491" y="691160"/>
                  </a:lnTo>
                  <a:lnTo>
                    <a:pt x="36782" y="650245"/>
                  </a:lnTo>
                  <a:lnTo>
                    <a:pt x="21042" y="607242"/>
                  </a:lnTo>
                  <a:lnTo>
                    <a:pt x="9509" y="562386"/>
                  </a:lnTo>
                  <a:lnTo>
                    <a:pt x="2416" y="515913"/>
                  </a:lnTo>
                  <a:lnTo>
                    <a:pt x="0" y="468057"/>
                  </a:lnTo>
                  <a:close/>
                </a:path>
              </a:pathLst>
            </a:custGeom>
            <a:ln w="25130">
              <a:solidFill>
                <a:srgbClr val="4276A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1629605" y="5211366"/>
            <a:ext cx="1603375" cy="885825"/>
          </a:xfrm>
          <a:custGeom>
            <a:avLst/>
            <a:gdLst/>
            <a:ahLst/>
            <a:cxnLst/>
            <a:rect l="l" t="t" r="r" b="b"/>
            <a:pathLst>
              <a:path w="1603375" h="885825">
                <a:moveTo>
                  <a:pt x="801393" y="0"/>
                </a:moveTo>
                <a:lnTo>
                  <a:pt x="741584" y="1214"/>
                </a:lnTo>
                <a:lnTo>
                  <a:pt x="682969" y="4802"/>
                </a:lnTo>
                <a:lnTo>
                  <a:pt x="625702" y="10676"/>
                </a:lnTo>
                <a:lnTo>
                  <a:pt x="569940" y="18752"/>
                </a:lnTo>
                <a:lnTo>
                  <a:pt x="515836" y="28943"/>
                </a:lnTo>
                <a:lnTo>
                  <a:pt x="463545" y="41165"/>
                </a:lnTo>
                <a:lnTo>
                  <a:pt x="413224" y="55331"/>
                </a:lnTo>
                <a:lnTo>
                  <a:pt x="365026" y="71355"/>
                </a:lnTo>
                <a:lnTo>
                  <a:pt x="319106" y="89153"/>
                </a:lnTo>
                <a:lnTo>
                  <a:pt x="275620" y="108638"/>
                </a:lnTo>
                <a:lnTo>
                  <a:pt x="234722" y="129725"/>
                </a:lnTo>
                <a:lnTo>
                  <a:pt x="196568" y="152329"/>
                </a:lnTo>
                <a:lnTo>
                  <a:pt x="161312" y="176362"/>
                </a:lnTo>
                <a:lnTo>
                  <a:pt x="129109" y="201741"/>
                </a:lnTo>
                <a:lnTo>
                  <a:pt x="100114" y="228379"/>
                </a:lnTo>
                <a:lnTo>
                  <a:pt x="52370" y="285091"/>
                </a:lnTo>
                <a:lnTo>
                  <a:pt x="19318" y="345811"/>
                </a:lnTo>
                <a:lnTo>
                  <a:pt x="2198" y="409857"/>
                </a:lnTo>
                <a:lnTo>
                  <a:pt x="0" y="442912"/>
                </a:lnTo>
                <a:lnTo>
                  <a:pt x="2198" y="475967"/>
                </a:lnTo>
                <a:lnTo>
                  <a:pt x="19318" y="540012"/>
                </a:lnTo>
                <a:lnTo>
                  <a:pt x="52370" y="600732"/>
                </a:lnTo>
                <a:lnTo>
                  <a:pt x="100114" y="657443"/>
                </a:lnTo>
                <a:lnTo>
                  <a:pt x="129109" y="684081"/>
                </a:lnTo>
                <a:lnTo>
                  <a:pt x="161312" y="709460"/>
                </a:lnTo>
                <a:lnTo>
                  <a:pt x="196568" y="733494"/>
                </a:lnTo>
                <a:lnTo>
                  <a:pt x="234722" y="756097"/>
                </a:lnTo>
                <a:lnTo>
                  <a:pt x="275620" y="777184"/>
                </a:lnTo>
                <a:lnTo>
                  <a:pt x="319106" y="796669"/>
                </a:lnTo>
                <a:lnTo>
                  <a:pt x="365026" y="814467"/>
                </a:lnTo>
                <a:lnTo>
                  <a:pt x="413224" y="830491"/>
                </a:lnTo>
                <a:lnTo>
                  <a:pt x="463545" y="844657"/>
                </a:lnTo>
                <a:lnTo>
                  <a:pt x="515836" y="856879"/>
                </a:lnTo>
                <a:lnTo>
                  <a:pt x="569940" y="867070"/>
                </a:lnTo>
                <a:lnTo>
                  <a:pt x="625702" y="875146"/>
                </a:lnTo>
                <a:lnTo>
                  <a:pt x="682969" y="881020"/>
                </a:lnTo>
                <a:lnTo>
                  <a:pt x="741584" y="884608"/>
                </a:lnTo>
                <a:lnTo>
                  <a:pt x="801393" y="885823"/>
                </a:lnTo>
                <a:lnTo>
                  <a:pt x="861202" y="884608"/>
                </a:lnTo>
                <a:lnTo>
                  <a:pt x="919817" y="881020"/>
                </a:lnTo>
                <a:lnTo>
                  <a:pt x="977083" y="875146"/>
                </a:lnTo>
                <a:lnTo>
                  <a:pt x="1032846" y="867070"/>
                </a:lnTo>
                <a:lnTo>
                  <a:pt x="1086950" y="856879"/>
                </a:lnTo>
                <a:lnTo>
                  <a:pt x="1139240" y="844657"/>
                </a:lnTo>
                <a:lnTo>
                  <a:pt x="1189562" y="830491"/>
                </a:lnTo>
                <a:lnTo>
                  <a:pt x="1237760" y="814467"/>
                </a:lnTo>
                <a:lnTo>
                  <a:pt x="1283680" y="796669"/>
                </a:lnTo>
                <a:lnTo>
                  <a:pt x="1327166" y="777184"/>
                </a:lnTo>
                <a:lnTo>
                  <a:pt x="1368064" y="756097"/>
                </a:lnTo>
                <a:lnTo>
                  <a:pt x="1406218" y="733494"/>
                </a:lnTo>
                <a:lnTo>
                  <a:pt x="1441474" y="709460"/>
                </a:lnTo>
                <a:lnTo>
                  <a:pt x="1473677" y="684081"/>
                </a:lnTo>
                <a:lnTo>
                  <a:pt x="1502672" y="657443"/>
                </a:lnTo>
                <a:lnTo>
                  <a:pt x="1550416" y="600732"/>
                </a:lnTo>
                <a:lnTo>
                  <a:pt x="1583468" y="540012"/>
                </a:lnTo>
                <a:lnTo>
                  <a:pt x="1600588" y="475967"/>
                </a:lnTo>
                <a:lnTo>
                  <a:pt x="1602786" y="442912"/>
                </a:lnTo>
                <a:lnTo>
                  <a:pt x="1600588" y="409857"/>
                </a:lnTo>
                <a:lnTo>
                  <a:pt x="1583468" y="345811"/>
                </a:lnTo>
                <a:lnTo>
                  <a:pt x="1550416" y="285091"/>
                </a:lnTo>
                <a:lnTo>
                  <a:pt x="1502672" y="228379"/>
                </a:lnTo>
                <a:lnTo>
                  <a:pt x="1473677" y="201741"/>
                </a:lnTo>
                <a:lnTo>
                  <a:pt x="1441474" y="176362"/>
                </a:lnTo>
                <a:lnTo>
                  <a:pt x="1406218" y="152329"/>
                </a:lnTo>
                <a:lnTo>
                  <a:pt x="1368064" y="129725"/>
                </a:lnTo>
                <a:lnTo>
                  <a:pt x="1327166" y="108638"/>
                </a:lnTo>
                <a:lnTo>
                  <a:pt x="1283680" y="89153"/>
                </a:lnTo>
                <a:lnTo>
                  <a:pt x="1237760" y="71355"/>
                </a:lnTo>
                <a:lnTo>
                  <a:pt x="1189562" y="55331"/>
                </a:lnTo>
                <a:lnTo>
                  <a:pt x="1139240" y="41165"/>
                </a:lnTo>
                <a:lnTo>
                  <a:pt x="1086950" y="28943"/>
                </a:lnTo>
                <a:lnTo>
                  <a:pt x="1032846" y="18752"/>
                </a:lnTo>
                <a:lnTo>
                  <a:pt x="977083" y="10676"/>
                </a:lnTo>
                <a:lnTo>
                  <a:pt x="919817" y="4802"/>
                </a:lnTo>
                <a:lnTo>
                  <a:pt x="861202" y="1214"/>
                </a:lnTo>
                <a:lnTo>
                  <a:pt x="801393" y="0"/>
                </a:lnTo>
                <a:close/>
              </a:path>
            </a:pathLst>
          </a:custGeom>
          <a:solidFill>
            <a:srgbClr val="3159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016217" y="5387261"/>
            <a:ext cx="829944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目标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0566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九大能力域</a:t>
            </a:r>
            <a:r>
              <a:rPr dirty="0"/>
              <a:t>成熟度评估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2589" y="7780286"/>
            <a:ext cx="6336030" cy="1595755"/>
            <a:chOff x="1272589" y="7780286"/>
            <a:chExt cx="6336030" cy="15957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2589" y="7780286"/>
              <a:ext cx="6335807" cy="1595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99296" y="8034124"/>
              <a:ext cx="5832475" cy="1090295"/>
            </a:xfrm>
            <a:custGeom>
              <a:avLst/>
              <a:gdLst/>
              <a:ahLst/>
              <a:cxnLst/>
              <a:rect l="l" t="t" r="r" b="b"/>
              <a:pathLst>
                <a:path w="5832475" h="1090295">
                  <a:moveTo>
                    <a:pt x="5831871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5831871" y="1089716"/>
                  </a:lnTo>
                  <a:lnTo>
                    <a:pt x="5831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589" y="7780286"/>
              <a:ext cx="714700" cy="15952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99295" y="8034124"/>
              <a:ext cx="211454" cy="1090295"/>
            </a:xfrm>
            <a:custGeom>
              <a:avLst/>
              <a:gdLst/>
              <a:ahLst/>
              <a:cxnLst/>
              <a:rect l="l" t="t" r="r" b="b"/>
              <a:pathLst>
                <a:path w="211455" h="1090295">
                  <a:moveTo>
                    <a:pt x="210895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210895" y="1089716"/>
                  </a:lnTo>
                  <a:lnTo>
                    <a:pt x="210895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642583" y="8402876"/>
            <a:ext cx="22745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管理散乱无序、缺失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1966" y="8402876"/>
            <a:ext cx="12839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0" b="1">
                <a:solidFill>
                  <a:srgbClr val="31597F"/>
                </a:solidFill>
                <a:latin typeface="Microsoft YaHei"/>
                <a:cs typeface="Microsoft YaHei"/>
              </a:rPr>
              <a:t>1级-初始级</a:t>
            </a:r>
            <a:endParaRPr sz="195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42648" y="6375010"/>
            <a:ext cx="6339205" cy="1595755"/>
            <a:chOff x="2442648" y="6375010"/>
            <a:chExt cx="6339205" cy="15957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648" y="6375010"/>
              <a:ext cx="6338822" cy="15952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70227" y="6627717"/>
              <a:ext cx="5832475" cy="1090295"/>
            </a:xfrm>
            <a:custGeom>
              <a:avLst/>
              <a:gdLst/>
              <a:ahLst/>
              <a:cxnLst/>
              <a:rect l="l" t="t" r="r" b="b"/>
              <a:pathLst>
                <a:path w="5832475" h="1090295">
                  <a:moveTo>
                    <a:pt x="5831868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5831868" y="1089716"/>
                  </a:lnTo>
                  <a:lnTo>
                    <a:pt x="5831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2648" y="6375010"/>
              <a:ext cx="717716" cy="15952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70226" y="6627717"/>
              <a:ext cx="211454" cy="1090295"/>
            </a:xfrm>
            <a:custGeom>
              <a:avLst/>
              <a:gdLst/>
              <a:ahLst/>
              <a:cxnLst/>
              <a:rect l="l" t="t" r="r" b="b"/>
              <a:pathLst>
                <a:path w="211455" h="1090295">
                  <a:moveTo>
                    <a:pt x="210895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210895" y="1089716"/>
                  </a:lnTo>
                  <a:lnTo>
                    <a:pt x="210895" y="0"/>
                  </a:lnTo>
                  <a:close/>
                </a:path>
              </a:pathLst>
            </a:custGeom>
            <a:solidFill>
              <a:srgbClr val="7784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865506" y="6997600"/>
            <a:ext cx="277749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必要核心流程节点，人工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4889" y="6997600"/>
            <a:ext cx="12839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0" b="1">
                <a:solidFill>
                  <a:srgbClr val="31597F"/>
                </a:solidFill>
                <a:latin typeface="Microsoft YaHei"/>
                <a:cs typeface="Microsoft YaHei"/>
              </a:rPr>
              <a:t>2级-基础级</a:t>
            </a:r>
            <a:endParaRPr sz="195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12706" y="4969733"/>
            <a:ext cx="6818630" cy="1595755"/>
            <a:chOff x="3612706" y="4969733"/>
            <a:chExt cx="6818630" cy="15957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2706" y="4969733"/>
              <a:ext cx="6818305" cy="15952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41155" y="5221309"/>
              <a:ext cx="6310630" cy="1090295"/>
            </a:xfrm>
            <a:custGeom>
              <a:avLst/>
              <a:gdLst/>
              <a:ahLst/>
              <a:cxnLst/>
              <a:rect l="l" t="t" r="r" b="b"/>
              <a:pathLst>
                <a:path w="6310630" h="1090295">
                  <a:moveTo>
                    <a:pt x="6310107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6310107" y="1089716"/>
                  </a:lnTo>
                  <a:lnTo>
                    <a:pt x="6310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2706" y="4969733"/>
              <a:ext cx="717716" cy="15952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41155" y="5221309"/>
              <a:ext cx="211454" cy="1090295"/>
            </a:xfrm>
            <a:custGeom>
              <a:avLst/>
              <a:gdLst/>
              <a:ahLst/>
              <a:cxnLst/>
              <a:rect l="l" t="t" r="r" b="b"/>
              <a:pathLst>
                <a:path w="211454" h="1090295">
                  <a:moveTo>
                    <a:pt x="210895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210895" y="1089716"/>
                  </a:lnTo>
                  <a:lnTo>
                    <a:pt x="210895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032537" y="5601369"/>
            <a:ext cx="378269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包含常用流程节点，小范围自动化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41920" y="5601369"/>
            <a:ext cx="12839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0" b="1">
                <a:solidFill>
                  <a:srgbClr val="31597F"/>
                </a:solidFill>
                <a:latin typeface="Microsoft YaHei"/>
                <a:cs typeface="Microsoft YaHei"/>
              </a:rPr>
              <a:t>3级-全面级</a:t>
            </a:r>
            <a:endParaRPr sz="1950">
              <a:latin typeface="Microsoft YaHei"/>
              <a:cs typeface="Microsoft YaHe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85781" y="3561441"/>
            <a:ext cx="6336030" cy="1595755"/>
            <a:chOff x="4785781" y="3561441"/>
            <a:chExt cx="6336030" cy="159575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5781" y="3561441"/>
              <a:ext cx="6335807" cy="15952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12086" y="3814903"/>
              <a:ext cx="5832475" cy="1090295"/>
            </a:xfrm>
            <a:custGeom>
              <a:avLst/>
              <a:gdLst/>
              <a:ahLst/>
              <a:cxnLst/>
              <a:rect l="l" t="t" r="r" b="b"/>
              <a:pathLst>
                <a:path w="5832475" h="1090295">
                  <a:moveTo>
                    <a:pt x="5831870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5831870" y="1089716"/>
                  </a:lnTo>
                  <a:lnTo>
                    <a:pt x="5831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5781" y="3561441"/>
              <a:ext cx="714700" cy="15952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12085" y="3814903"/>
              <a:ext cx="211454" cy="1090295"/>
            </a:xfrm>
            <a:custGeom>
              <a:avLst/>
              <a:gdLst/>
              <a:ahLst/>
              <a:cxnLst/>
              <a:rect l="l" t="t" r="r" b="b"/>
              <a:pathLst>
                <a:path w="211454" h="1090295">
                  <a:moveTo>
                    <a:pt x="210897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210897" y="1089716"/>
                  </a:lnTo>
                  <a:lnTo>
                    <a:pt x="210897" y="0"/>
                  </a:lnTo>
                  <a:close/>
                </a:path>
              </a:pathLst>
            </a:custGeom>
            <a:solidFill>
              <a:srgbClr val="7784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168025" y="4184031"/>
            <a:ext cx="302831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深度规范化，大范围自动化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7407" y="4184031"/>
            <a:ext cx="12839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0" b="1">
                <a:solidFill>
                  <a:srgbClr val="31597F"/>
                </a:solidFill>
                <a:latin typeface="Microsoft YaHei"/>
                <a:cs typeface="Microsoft YaHei"/>
              </a:rPr>
              <a:t>4级-优秀级</a:t>
            </a:r>
            <a:endParaRPr sz="1950">
              <a:latin typeface="Microsoft YaHei"/>
              <a:cs typeface="Microsoft YaHe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55839" y="2077758"/>
            <a:ext cx="6339205" cy="1595755"/>
            <a:chOff x="5955839" y="2077758"/>
            <a:chExt cx="6339205" cy="159575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5839" y="2077758"/>
              <a:ext cx="6338822" cy="15952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83016" y="2329082"/>
              <a:ext cx="5832475" cy="1090295"/>
            </a:xfrm>
            <a:custGeom>
              <a:avLst/>
              <a:gdLst/>
              <a:ahLst/>
              <a:cxnLst/>
              <a:rect l="l" t="t" r="r" b="b"/>
              <a:pathLst>
                <a:path w="5832475" h="1090295">
                  <a:moveTo>
                    <a:pt x="5831870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5831870" y="1089716"/>
                  </a:lnTo>
                  <a:lnTo>
                    <a:pt x="5831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5839" y="2077758"/>
              <a:ext cx="717716" cy="15952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83013" y="2329082"/>
              <a:ext cx="211454" cy="1090295"/>
            </a:xfrm>
            <a:custGeom>
              <a:avLst/>
              <a:gdLst/>
              <a:ahLst/>
              <a:cxnLst/>
              <a:rect l="l" t="t" r="r" b="b"/>
              <a:pathLst>
                <a:path w="211454" h="1090295">
                  <a:moveTo>
                    <a:pt x="210897" y="0"/>
                  </a:moveTo>
                  <a:lnTo>
                    <a:pt x="0" y="0"/>
                  </a:lnTo>
                  <a:lnTo>
                    <a:pt x="0" y="1089716"/>
                  </a:lnTo>
                  <a:lnTo>
                    <a:pt x="210897" y="1089716"/>
                  </a:lnTo>
                  <a:lnTo>
                    <a:pt x="210897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338954" y="2697332"/>
            <a:ext cx="302831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过程持续改进，全面平台化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48336" y="2697332"/>
            <a:ext cx="12839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950" spc="20" b="1">
                <a:solidFill>
                  <a:srgbClr val="31597F"/>
                </a:solidFill>
                <a:latin typeface="Microsoft YaHei"/>
                <a:cs typeface="Microsoft YaHei"/>
              </a:rPr>
              <a:t>5级-卓越级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6807" y="2325407"/>
            <a:ext cx="3531235" cy="1922780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351790" indent="-339725">
              <a:lnSpc>
                <a:spcPct val="100000"/>
              </a:lnSpc>
              <a:spcBef>
                <a:spcPts val="1735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750" spc="20">
                <a:latin typeface="Microsoft YaHei"/>
                <a:cs typeface="Microsoft YaHei"/>
              </a:rPr>
              <a:t>收集反馈，充分沟通</a:t>
            </a:r>
            <a:endParaRPr sz="27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635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750" spc="20">
                <a:latin typeface="Microsoft YaHei"/>
                <a:cs typeface="Microsoft YaHei"/>
              </a:rPr>
              <a:t>行业趋势，最佳实践</a:t>
            </a:r>
            <a:endParaRPr sz="2750">
              <a:latin typeface="Microsoft YaHei"/>
              <a:cs typeface="Microsoft YaHei"/>
            </a:endParaRPr>
          </a:p>
          <a:p>
            <a:pPr marL="351790" indent="-339725">
              <a:lnSpc>
                <a:spcPct val="100000"/>
              </a:lnSpc>
              <a:spcBef>
                <a:spcPts val="1760"/>
              </a:spcBef>
              <a:buFont typeface="Wingdings"/>
              <a:buChar char=""/>
              <a:tabLst>
                <a:tab pos="352425" algn="l"/>
              </a:tabLst>
            </a:pPr>
            <a:r>
              <a:rPr dirty="0" sz="2750" spc="20">
                <a:latin typeface="Microsoft YaHei"/>
                <a:cs typeface="Microsoft YaHei"/>
              </a:rPr>
              <a:t>统一认知，达成共识</a:t>
            </a:r>
            <a:endParaRPr sz="2750">
              <a:latin typeface="Microsoft YaHei"/>
              <a:cs typeface="Microsoft YaHe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2038140" y="1458270"/>
          <a:ext cx="7904480" cy="8848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90"/>
                <a:gridCol w="756920"/>
                <a:gridCol w="855980"/>
                <a:gridCol w="1123950"/>
                <a:gridCol w="1711325"/>
                <a:gridCol w="1536065"/>
                <a:gridCol w="1087120"/>
              </a:tblGrid>
              <a:tr h="247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能力域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能力项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1级</a:t>
                      </a:r>
                      <a:r>
                        <a:rPr dirty="0" sz="300" spc="-15" b="1">
                          <a:latin typeface="Microsoft YaHei"/>
                          <a:cs typeface="Microsoft YaHei"/>
                        </a:rPr>
                        <a:t>-</a:t>
                      </a: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初始级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（管理散乱无序、缺失）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 marR="3175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2级</a:t>
                      </a:r>
                      <a:r>
                        <a:rPr dirty="0" sz="300" spc="-15" b="1">
                          <a:latin typeface="Microsoft YaHei"/>
                          <a:cs typeface="Microsoft YaHei"/>
                        </a:rPr>
                        <a:t>-</a:t>
                      </a: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基础级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algn="ctr" marR="3175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（必要核心流程节点，人工）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10" b="1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级</a:t>
                      </a:r>
                      <a:r>
                        <a:rPr dirty="0" sz="300" spc="-5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全面级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（包含常用流程节点、小范围自动化）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4级</a:t>
                      </a:r>
                      <a:r>
                        <a:rPr dirty="0" sz="300" spc="-15" b="1">
                          <a:latin typeface="Microsoft YaHei"/>
                          <a:cs typeface="Microsoft YaHei"/>
                        </a:rPr>
                        <a:t>-</a:t>
                      </a: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优秀级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（深度规范化、大范围自动化）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5级</a:t>
                      </a:r>
                      <a:r>
                        <a:rPr dirty="0" sz="300" spc="-15" b="1">
                          <a:latin typeface="Microsoft YaHei"/>
                          <a:cs typeface="Microsoft YaHei"/>
                        </a:rPr>
                        <a:t>-</a:t>
                      </a: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卓越级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ts val="320"/>
                        </a:lnSpc>
                      </a:pPr>
                      <a:r>
                        <a:rPr dirty="0" sz="300" spc="-5" b="1">
                          <a:latin typeface="Microsoft YaHei"/>
                          <a:cs typeface="Microsoft YaHei"/>
                        </a:rPr>
                        <a:t>（度量驱动持续改进、全面平台化）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64734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测试过程管理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说明：可供选取的集团测试中台组件，代码覆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盖分析平台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测试流程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无测试流程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、有产品、研发参与的测试用例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方案的评审环节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、产品阶段，需求评审有测试人员参与，并对产品方案提出改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进建议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、遵从测试用例设计规范开展测试用例设计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26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、研发阶段，技术设计、接口设计评审有测试人员参与并对设计提出改进建议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、建立测试日报机制，同步测试进度，及时向干系人披露风险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、通过手工冒烟测试对提测质量进行把控，建立测试准入机制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4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、通过手工回归测试保障发布后质量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、能够有效的管控需求插入和需求变更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19685">
                        <a:lnSpc>
                          <a:spcPct val="79100"/>
                        </a:lnSpc>
                        <a:spcBef>
                          <a:spcPts val="114"/>
                        </a:spcBef>
                      </a:pPr>
                      <a:r>
                        <a:rPr dirty="0" sz="300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说明：需求插入和需求变更管控，例如通过版本冻结、班车制、不合规代码不能跟版等手段保障交付 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质量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、将专项测试、压力测试、兼容测试、众测等纳入主干测程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、有测试准入标准，以非人工方式为主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、有测试准出标准，以非人工方式为主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ts val="31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测试过程高度自治和自动化，测试活动开展的高效且充分，不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断完善优化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46238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测试方法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无测试分层策略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  <a:spcBef>
                          <a:spcPts val="25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、已建立测试分层策略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、测试设计以对用户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业务级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测试为主，辅以少量的接口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服务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级测试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、测试设计以对接口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服务级测试为主，兼顾用户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业务级测试、辅以少量的单元测试或代码走查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、对特定项目，能够开展全面且系统的非功能性测试设计，性能、稳定性、可靠性、安全性等非功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能性测试进行自动化设计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说明：有性能要求的项目可以开展业务场景建模、</a:t>
                      </a:r>
                      <a:r>
                        <a:rPr dirty="0" sz="300" spc="-10">
                          <a:solidFill>
                            <a:srgbClr val="9D9D9D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端场景针对用户体验进行测试场景分析设计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、采用测试驱动开发的方式进行代码级、接口级测试；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、对探索性测试进行全面系统的设计，对需求进行深入挖掘测试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定期验证测试分层策略，是否完整、有效，持续优化策略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4463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测试时机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 marR="31115">
                        <a:lnSpc>
                          <a:spcPts val="310"/>
                        </a:lnSpc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整个测试活动在软件交付过程中在开发完成后才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介入，通过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完成测试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整个测试活动能够被拆分为多个子测试过程，实现分步提测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前后分离测试，接口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服务级测试在模块的接口开发完成后进行，前端完成后通过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Mock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服务完成测试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、代码级测试在模块的函数或类方法开发过程中同步进行和完成；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、接口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服务级测试在模块的接口开发过程中同步进行和完成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在需求特性开发、整个交付周期中同步进行并完成测试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6830">
                        <a:lnSpc>
                          <a:spcPts val="400"/>
                        </a:lnSpc>
                      </a:pPr>
                      <a:r>
                        <a:rPr dirty="0" sz="300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说明：在需求分析阶段介入，深入业务领域并站在用户视角对 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需求进行测试分析，评估其合理性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56835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代码质量管理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说明：可供选取的集团测试中台组件，静态代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码扫描平台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Echo</a:t>
                      </a:r>
                      <a:endParaRPr sz="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质量规约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具备初始代码质量规约，规约停留在个人级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、建立团队级代码质量规约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、规约范围覆盖部分代码质量指标，如：漏洞、</a:t>
                      </a:r>
                      <a:r>
                        <a:rPr dirty="0" sz="300" spc="-10">
                          <a:latin typeface="Arial"/>
                          <a:cs typeface="Arial"/>
                        </a:rPr>
                        <a:t>Bug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、坏味道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和圈复杂度、重复度等质量指标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、建立组织级代码质量规约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、建立完整的质量规约，将安全漏洞检查、合规检查纳入规约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、建立强制执行的质量门禁体系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4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、建立规约固定更新机制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说明：质量规约需要具备定期的更新机制，保障规约的适用性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、建立并遵守公司级代码质量规约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、可根据业务需要灵活扩展和定制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ts val="310"/>
                        </a:lnSpc>
                        <a:spcBef>
                          <a:spcPts val="195"/>
                        </a:spcBef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定期验证代码质量规约的完整性和有效性，持续优化。能够自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动修复部分代码规范问题。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243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代码审核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未建立代码审核机制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  <a:spcBef>
                          <a:spcPts val="22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、代码质量检查采用人工方式进行评审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、建立弱代码审查机制，不定期进行代码审核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22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、代码质量检查完全自动化，不需要手工干预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、建立强代码审查机制，纳入核心流程，未经审核的代码不允许合入主分支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对代码质量检查发现的部分问题自动提出修改建议，支持可视化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ts val="31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具备企业级的代码质量管理平台，以服务的形式提供对代码质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量的检查、分析，提出改进建议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24403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反馈处理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无代码质量检查结果处理机制，存在大量技术债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对代码质量检查结果给出反馈，只处理部分检查结果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根据代码质量检查结果反馈及时处理，允许存在部分技术债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、团队在研发阶段主动解决技术债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、整体技术债呈下降趋势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、对代码质量数据进行统一管理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、可有效追溯并对代码质量进行有效度量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56835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自动化测试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说明：可供选取的集团测试中台组件，U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自动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化测试平台G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aia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、AP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自动化测试平台磐石、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 marR="33020">
                        <a:lnSpc>
                          <a:spcPct val="79100"/>
                        </a:lnSpc>
                        <a:spcBef>
                          <a:spcPts val="120"/>
                        </a:spcBef>
                      </a:pP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流量回放测试平台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Co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n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a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n、P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a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n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dora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、压测平 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台</a:t>
                      </a:r>
                      <a:r>
                        <a:rPr dirty="0" sz="300" spc="-1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WXPTS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测试设计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无自动化测试设计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、设置专人专岗统一管理自动化测试脚本与工具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、使用版本控制系统对自动化测试脚本进行有效管理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、建立统一的自动化测试框架，统一管理自动化测试用例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、自动化测试脚本开发采用数据驱动、关键字驱动等方法；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636270">
                        <a:lnSpc>
                          <a:spcPct val="7910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、自动化测试用例的补充能够实现自动迭代更新 </a:t>
                      </a:r>
                      <a:r>
                        <a:rPr dirty="0" sz="300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说明：使用流量录制回放的手段进行测试用例的补充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、建立自动化测试自助服务平台，按需进行自动化测试执行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ts val="31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对故障和测试进行复盘，对遗漏的测试用例进行自动化测试补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充，不断优化和完善，持续提升覆盖率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3908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测试执行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手工测试为主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、对用户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业务级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测试采用自动化测试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、自动化测试的执行效率较低，以天为单位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、对接口</a:t>
                      </a:r>
                      <a:r>
                        <a:rPr dirty="0" sz="300" spc="-5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服务级与代码级测试采用自动化测试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、自动化测试由流水线设置的质量门禁自动化触发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275590">
                        <a:lnSpc>
                          <a:spcPts val="31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>
                          <a:latin typeface="Microsoft YaHei"/>
                          <a:cs typeface="Microsoft YaHei"/>
                        </a:rPr>
                        <a:t>、有组织级的统一自动化测试平台，和上下游需求、变更管理系统打通； 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说明：测试用例统一管理且和变更管理系统中的需求关联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、可以精准的选取自动化测试用例执行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ct val="7920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定期验证自动化执行策略，持续优化测试执行效率和资源利用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率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48807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结果分析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手工对测试结果进行分析判断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对自动化测试结果具备一定的自动判断能力，误报率</a:t>
                      </a:r>
                      <a:r>
                        <a:rPr dirty="0" sz="300" spc="-10">
                          <a:latin typeface="Arial"/>
                          <a:cs typeface="Arial"/>
                        </a:rPr>
                        <a:t>6%</a:t>
                      </a:r>
                      <a:r>
                        <a:rPr dirty="0" sz="300" spc="-10">
                          <a:latin typeface="SimSun"/>
                          <a:cs typeface="SimSun"/>
                        </a:rPr>
                        <a:t>～</a:t>
                      </a:r>
                      <a:r>
                        <a:rPr dirty="0" sz="300" spc="-10">
                          <a:latin typeface="Arial"/>
                          <a:cs typeface="Arial"/>
                        </a:rPr>
                        <a:t>25%</a:t>
                      </a:r>
                      <a:endParaRPr sz="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对自动化测试结果具备较强的自动判断能力，误报率小于</a:t>
                      </a:r>
                      <a:r>
                        <a:rPr dirty="0" sz="300" spc="-10">
                          <a:latin typeface="Arial"/>
                          <a:cs typeface="Arial"/>
                        </a:rPr>
                        <a:t>5%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说明：关注自动化测试结果的准确率是否有机制保障和持续提升，比如饼图分析自动化测试结果失败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原因与类型，持续优化自动化测试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3655">
                        <a:lnSpc>
                          <a:spcPts val="310"/>
                        </a:lnSpc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自动化测试数据模型标准化，和上下游需求、缺陷等研发数据关联，可以对自动化测试效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果进行度量分析。例如：需求测试覆盖率、测试通过率和测试效率等。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说明：关注自动化测试结果与需求、用例、代码的关联分析与度量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ct val="79100"/>
                        </a:lnSpc>
                        <a:spcBef>
                          <a:spcPts val="260"/>
                        </a:spcBef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对自动化测试结果可以智能分析，自动分析失败用例的失败类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型及原因，可以自动向缺陷管理系统提交缺陷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2157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测试数据管理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说明：可供选取的集团测试中台组件，数据构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造平台</a:t>
                      </a:r>
                      <a:r>
                        <a:rPr dirty="0" sz="300" spc="-10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Baymax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数据来源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测试时手工创建临时数据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导出非敏感生产环境数据形成基准的测试数据集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导出生产环境数据并脱敏后形成基准的测试数据集，更够保障测试数据集及时更新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 marR="47625">
                        <a:lnSpc>
                          <a:spcPct val="7910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每个测试用例专属的测试数据都可以通过编写脚本，模拟或调用应用程序AP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I</a:t>
                      </a:r>
                      <a:r>
                        <a:rPr dirty="0" sz="300">
                          <a:latin typeface="Microsoft YaHei"/>
                          <a:cs typeface="Microsoft YaHei"/>
                        </a:rPr>
                        <a:t>的方式自动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生成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ct val="7910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所有的功能、非功能测试的测试数据构造脚本可以有平台进行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沉淀管理并实现团队间复用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243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数据完备性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测试数据覆盖部分测试场景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52705">
                        <a:lnSpc>
                          <a:spcPct val="792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、测试数据覆盖主要场景，包括：正常类型，错误类型以及边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界类型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、进行初步的分类分级，满足不同测试类型需要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建立体系化测试数据，进行数据依赖管理，覆盖全部测试分层策略要求的测试类型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、测试数据覆盖安全漏洞和开源合规等需求场景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、建立定期更新机制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持续优化的持续数据管理方式和策略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40073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线上质量管理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稳定性保障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无有效稳定性保障手段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、服务端方面，能够有计划的，按需对线上单接口进行压测。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、能够在线下场景通过简单工具对客户端上线前进行稳定性测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试。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说明：如自动遍历测试工具、</a:t>
                      </a:r>
                      <a:r>
                        <a:rPr dirty="0" sz="300" spc="-10">
                          <a:solidFill>
                            <a:srgbClr val="9D9D9D"/>
                          </a:solidFill>
                          <a:latin typeface="Arial"/>
                          <a:cs typeface="Arial"/>
                        </a:rPr>
                        <a:t>Monkey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测试等。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17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、服务端方面基于场景完成压测，能够找到系统的瓶颈点，线上服务保障全链路均衡。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、有稳定性管控手段，有意识的对线上环境稳定性数据进行分析，推动研发提升客户端稳定性。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、定期进行故障演练，确保各种服务保护机制有效，验证业务系统的稳定性。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、定期进行客户端稳定性治理，能够对线上问题进行召回，形成任务闭环，同时进行聚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类分析。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79200"/>
                        </a:lnSpc>
                        <a:spcBef>
                          <a:spcPts val="114"/>
                        </a:spcBef>
                      </a:pPr>
                      <a:r>
                        <a:rPr dirty="0" sz="300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说明：如混沌工程、防火演练、故障注入等，用来确保系统保护机制健全：如限流、降级、 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兜底、熔断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53975">
                        <a:lnSpc>
                          <a:spcPts val="310"/>
                        </a:lnSpc>
                        <a:spcBef>
                          <a:spcPts val="215"/>
                        </a:spcBef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、对于服务端能够进行自动化容量预测，基于业务需要提前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进行扩容所容。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、对于客户端，能够基于故障信息自动进行根因分析，并给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出修改建议。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243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问题响应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反应滞后，依靠业务方反馈问题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  <a:spcBef>
                          <a:spcPts val="24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、有线上问题反馈处理流程和值班技术人员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、定位线上问题手段单一，问题恢复时长较久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建立客诉问题定位平台，通过分析用户行为路径，快速定位问题。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线上问题诊断和客户端线上监控、客诉体感指标均可通过平台进行定位分析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ct val="79100"/>
                        </a:lnSpc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线上问题根因定位智能化，具有简单故障自动诊断、自动应对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的能力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1605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问题复盘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无有效问题复盘机制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质量团队内部建立以周为单位建立线上问题复盘机制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技术团队有周缺陷复盘机制，对已发生的线上问题创建测试用例，建立免疫机制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33655">
                        <a:lnSpc>
                          <a:spcPct val="79100"/>
                        </a:lnSpc>
                        <a:spcBef>
                          <a:spcPts val="350"/>
                        </a:spcBef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建立全角色参与的复盘机制，改善行动能够指定人跟进和执行，得到跟进处理，形成任务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闭环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持续优化的团队复盘机制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56835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交付流程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协作模式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、整个软件交付过程严格遵循预先计划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、存在复杂的部门间协作和等待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、</a:t>
                      </a:r>
                      <a:r>
                        <a:rPr dirty="0" sz="300" spc="-6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300">
                          <a:latin typeface="SimSun"/>
                          <a:cs typeface="SimSun"/>
                        </a:rPr>
                        <a:t>只有在开发完成后才进行测试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5560">
                        <a:lnSpc>
                          <a:spcPct val="79100"/>
                        </a:lnSpc>
                        <a:spcBef>
                          <a:spcPts val="220"/>
                        </a:spcBef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通过定义完整的软件交付过程和清晰的交付规范，保证团队之间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交付的有序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12100"/>
                        </a:lnSpc>
                      </a:pPr>
                      <a:r>
                        <a:rPr dirty="0" sz="300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说明：基于规范和流程进行协作，大多是采用邮件或线下的方式， 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但是相对顺畅有序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547370">
                        <a:lnSpc>
                          <a:spcPct val="79100"/>
                        </a:lnSpc>
                        <a:spcBef>
                          <a:spcPts val="234"/>
                        </a:spcBef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团队间交付按照约定由系统间调用完成，仅在必要环节进行手工确认 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说明：协作是基于变更管理系统或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OA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系统等实现信息化管理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31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团队间依赖解耦，可实现独立安全的自主部署交付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说明：基于微服务的架构下，各个服务团队可以自主独立交付，不存在版本火车等多个服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务或应用需一起发布的情况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持续优化的交付业务组织灵活响应业务变化改善发布效率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243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流水线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软件交付过程中的大部分工作通过手工方式完成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24765" marR="110489">
                        <a:lnSpc>
                          <a:spcPct val="7910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软件交付过程中的各个环节建立自动化能力以提升处理效率 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说明：构建、测试、扫描、部署等均实现基本的自动化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24765" marR="19685">
                        <a:lnSpc>
                          <a:spcPct val="7910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打通软件交付过程中的各个环节，建立全流程的自动化能力并根据自动化测试结果保障软件交付质量 </a:t>
                      </a:r>
                      <a:r>
                        <a:rPr dirty="0" sz="300" spc="-5">
                          <a:solidFill>
                            <a:srgbClr val="7F7F7F"/>
                          </a:solidFill>
                          <a:latin typeface="Microsoft YaHei"/>
                          <a:cs typeface="Microsoft YaHei"/>
                        </a:rPr>
                        <a:t>说明：构建、测试、部署等过程基于流水线实现贯通，不再是独立的（包括流程独立、数据独立）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、建立可视化部署流水线，覆盖整个软件交付过程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、每次变更都会触发完整的自动化部署流水线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持续部署流水线驱动持续改进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2157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环境管理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环境多样性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环境类型只有生产环境和非生产环境的划分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建立功能测试环境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19685">
                        <a:lnSpc>
                          <a:spcPts val="310"/>
                        </a:lnSpc>
                        <a:spcBef>
                          <a:spcPts val="190"/>
                        </a:spcBef>
                      </a:pPr>
                      <a:r>
                        <a:rPr dirty="0" sz="300">
                          <a:latin typeface="SimSun"/>
                          <a:cs typeface="SimSun"/>
                        </a:rPr>
                        <a:t>建立多样性环境，全面的测试与灰度环境包括：开发环境，业务测试环境、灰度发布环境以及预发布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环境等等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建立统一的、一致的、标准的工作环境套件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说明：环境采用容器、云原生等方式进行标准化的配置，比如工具包的版本等等都是统一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的，工作依赖环境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根据业务与应用的需要，弹性分配各类环境，按需随用随取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24403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环境构建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、人工创建环境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、环境准备时间长，需要几周完成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  <a:spcBef>
                          <a:spcPts val="26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、环境构建通过自动化来完成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、环境准备时间以天为单位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、环境的构建通过自服务的资源交付平台来完成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、环境准备时间小时级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26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、环境的构建可以通过容器化快速交付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、环境准备实现分钟级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环境根据业务及应用架构弹性构建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5963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229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度量体系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说明：可供选取的集团测试中台组件，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Arial"/>
                          <a:cs typeface="Arial"/>
                        </a:rPr>
                        <a:t>Miner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数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据大盘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指标定义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无指标定义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在持续交付各个阶段定义度量指标，度量指标仅限于部门内部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18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、建立跨组织度量指标，进行跨领域综合维度的度量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、度量指标以结果指标为主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说明：例如变更频率，需求交付前置时间，变更失败率和平均修复时间；度量指标的用户与作用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18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、整个团队共享核心业务度量指标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、建立度量指标的有效反馈机制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持续优化的度量指标，团队自我驱动持续改进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596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数据采集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无度量体系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人工方式采集度量数据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度量指标数据管理平台化，自动采集过程数据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17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、整个团队共享核心业务度量指标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、建立度量指标的有效反馈机制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、度量指标包含趋势性指标，发现潜在问题，及时预警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ct val="7910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度量指标可基于大数据分析和人工智能自动识别和推荐，动态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调整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64863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35"/>
                        </a:lnSpc>
                        <a:spcBef>
                          <a:spcPts val="5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发布部署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35"/>
                        </a:lnSpc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说明：可供选取的集团测试中台组件，客户端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持续交付神盾平台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发布方式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手工完成所有环境的部署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、通过自动化脚本实现部署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35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、部署过程部分自动化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、部署和发布全部实现自动化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、实现无损发布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solidFill>
                            <a:srgbClr val="7F7F7F"/>
                          </a:solidFill>
                          <a:latin typeface="SimSun"/>
                          <a:cs typeface="SimSun"/>
                        </a:rPr>
                        <a:t>说明：关注部署和发布的全部过程均实现自动化；无损发布，通过滚动升级、蓝绿发布等手段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、部署发布服务化，实现团队自助一键式多环境自动化部署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、同时支持数据库自动化部署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3655">
                        <a:lnSpc>
                          <a:spcPts val="310"/>
                        </a:lnSpc>
                        <a:spcBef>
                          <a:spcPts val="75"/>
                        </a:spcBef>
                      </a:pPr>
                      <a:r>
                        <a:rPr dirty="0" sz="300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说明：部署能力以平台方式提供给团队，可以自助完成多环境（测试、预发布、生产等） </a:t>
                      </a:r>
                      <a:r>
                        <a:rPr dirty="0" sz="300" spc="-5">
                          <a:solidFill>
                            <a:srgbClr val="9D9D9D"/>
                          </a:solidFill>
                          <a:latin typeface="SimSun"/>
                          <a:cs typeface="SimSun"/>
                        </a:rPr>
                        <a:t>的部署，包括数据库的自动化部署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4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持续优化的部署发布模式和工具系统平台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  <a:tr h="3596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发布质量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1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、部署整体失败率较高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Microsoft YaHei"/>
                          <a:cs typeface="Microsoft YaHei"/>
                        </a:rPr>
                        <a:t>2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、部署无法实现回滚，生产问题只能在线上修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300" spc="-5">
                          <a:latin typeface="Microsoft YaHei"/>
                          <a:cs typeface="Microsoft YaHei"/>
                        </a:rPr>
                        <a:t>复，修复时间不可控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EF7E5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  <a:spcBef>
                          <a:spcPts val="19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、部署失败率中等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、人工探活，通过核心流程检查清单，进行上线前兜底测试。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 marR="317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、实现应用部署的回滚操作，问题可及时修复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F0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ts val="320"/>
                        </a:lnSpc>
                        <a:spcBef>
                          <a:spcPts val="195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、部署失败率低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ts val="320"/>
                        </a:lnSpc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、自动探活，部署活动集成自动化测试功能，并以测试结果为部署前置条件</a:t>
                      </a:r>
                      <a:endParaRPr sz="300">
                        <a:latin typeface="SimSun"/>
                        <a:cs typeface="SimSu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300" spc="-1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、</a:t>
                      </a:r>
                      <a:r>
                        <a:rPr dirty="0" sz="300" spc="-7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300" spc="-5">
                          <a:latin typeface="SimSun"/>
                          <a:cs typeface="SimSun"/>
                        </a:rPr>
                        <a:t>每次部署活动提供变更范围报告和测试报告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DE9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300" spc="-5">
                          <a:latin typeface="SimSun"/>
                          <a:cs typeface="SimSun"/>
                        </a:rPr>
                        <a:t>建立监控体系跟踪和分析部署过程，出现问题自动化降级回滚</a:t>
                      </a:r>
                      <a:endParaRPr sz="3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BCE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50">
                        <a:latin typeface="Times New Roman"/>
                        <a:cs typeface="Times New Roman"/>
                      </a:endParaRPr>
                    </a:p>
                    <a:p>
                      <a:pPr marL="24765" marR="36830">
                        <a:lnSpc>
                          <a:spcPts val="310"/>
                        </a:lnSpc>
                      </a:pPr>
                      <a:r>
                        <a:rPr dirty="0" sz="300">
                          <a:latin typeface="Microsoft YaHei"/>
                          <a:cs typeface="Microsoft YaHei"/>
                        </a:rPr>
                        <a:t>持续优化的部署监控体系和测试体系，部署失败率维持在极低 </a:t>
                      </a:r>
                      <a:r>
                        <a:rPr dirty="0" sz="300" spc="-5">
                          <a:latin typeface="Microsoft YaHei"/>
                          <a:cs typeface="Microsoft YaHei"/>
                        </a:rPr>
                        <a:t>水平</a:t>
                      </a:r>
                      <a:endParaRPr sz="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ACDB7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5454015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确定</a:t>
            </a:r>
            <a:r>
              <a:rPr dirty="0"/>
              <a:t>目标</a:t>
            </a:r>
            <a:r>
              <a:rPr dirty="0">
                <a:solidFill>
                  <a:srgbClr val="FFFFFF"/>
                </a:solidFill>
              </a:rPr>
              <a:t>规划</a:t>
            </a:r>
            <a:r>
              <a:rPr dirty="0"/>
              <a:t>全景图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5785" y="2302924"/>
            <a:ext cx="15450955" cy="54394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8704" y="3780441"/>
            <a:ext cx="2343785" cy="1331595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340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当前关注的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核心问题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45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往后一年的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发展趋势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30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一年后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想达到的状态</a:t>
            </a:r>
            <a:endParaRPr sz="18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1583" y="6006467"/>
            <a:ext cx="183515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确定目标</a:t>
            </a:r>
            <a:endParaRPr sz="35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3636" y="3518585"/>
            <a:ext cx="3074035" cy="2555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79883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系统化思考</a:t>
            </a:r>
            <a:endParaRPr sz="35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3210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需要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全局</a:t>
            </a:r>
            <a:r>
              <a:rPr dirty="0" sz="1850" spc="25">
                <a:latin typeface="Microsoft YaHei"/>
                <a:cs typeface="Microsoft YaHei"/>
              </a:rPr>
              <a:t>视野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45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考验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抽象</a:t>
            </a:r>
            <a:r>
              <a:rPr dirty="0" sz="1850" spc="25">
                <a:latin typeface="Microsoft YaHei"/>
                <a:cs typeface="Microsoft YaHei"/>
              </a:rPr>
              <a:t>能力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55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多看，多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借鉴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50"/>
              </a:spcBef>
              <a:buChar char="•"/>
              <a:tabLst>
                <a:tab pos="182880" algn="l"/>
              </a:tabLst>
            </a:pP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实践</a:t>
            </a:r>
            <a:r>
              <a:rPr dirty="0" sz="1850" spc="25">
                <a:latin typeface="Microsoft YaHei"/>
                <a:cs typeface="Microsoft YaHei"/>
              </a:rPr>
              <a:t>中总结反思</a:t>
            </a:r>
            <a:endParaRPr sz="18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8570" y="3780441"/>
            <a:ext cx="2343785" cy="1331595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340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通过拆分降低复杂度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45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完整不遗漏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30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松耦合，可独立建设</a:t>
            </a:r>
            <a:endParaRPr sz="18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55275" y="6006467"/>
            <a:ext cx="228727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设计全景图</a:t>
            </a:r>
            <a:endParaRPr sz="35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93501" y="3518585"/>
            <a:ext cx="2847975" cy="21272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025525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solidFill>
                  <a:srgbClr val="FFFFFF"/>
                </a:solidFill>
                <a:latin typeface="Microsoft YaHei"/>
                <a:cs typeface="Microsoft YaHei"/>
              </a:rPr>
              <a:t>沟通宣贯</a:t>
            </a:r>
            <a:endParaRPr sz="35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3210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内部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达成共识</a:t>
            </a:r>
            <a:r>
              <a:rPr dirty="0" sz="1850" spc="25">
                <a:latin typeface="Microsoft YaHei"/>
                <a:cs typeface="Microsoft YaHei"/>
              </a:rPr>
              <a:t>，方向明确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45"/>
              </a:spcBef>
              <a:buChar char="•"/>
              <a:tabLst>
                <a:tab pos="182880" algn="l"/>
              </a:tabLst>
            </a:pPr>
            <a:r>
              <a:rPr dirty="0" sz="1850" spc="25">
                <a:latin typeface="Microsoft YaHei"/>
                <a:cs typeface="Microsoft YaHei"/>
              </a:rPr>
              <a:t>充分调动资源，</a:t>
            </a: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形成合力</a:t>
            </a:r>
            <a:endParaRPr sz="18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55"/>
              </a:spcBef>
              <a:buChar char="•"/>
              <a:tabLst>
                <a:tab pos="182880" algn="l"/>
              </a:tabLst>
            </a:pPr>
            <a:r>
              <a:rPr dirty="0" sz="1850" spc="25">
                <a:solidFill>
                  <a:srgbClr val="FF0000"/>
                </a:solidFill>
                <a:latin typeface="Microsoft YaHei"/>
                <a:cs typeface="Microsoft YaHei"/>
              </a:rPr>
              <a:t>周边角色</a:t>
            </a:r>
            <a:r>
              <a:rPr dirty="0" sz="1850" spc="25">
                <a:latin typeface="Microsoft YaHei"/>
                <a:cs typeface="Microsoft YaHei"/>
              </a:rPr>
              <a:t>沟通，认可支持</a:t>
            </a:r>
            <a:endParaRPr sz="18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4620" y="8689359"/>
            <a:ext cx="927354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latin typeface="Microsoft YaHei"/>
                <a:cs typeface="Microsoft YaHei"/>
              </a:rPr>
              <a:t>从人员能力和技术建设两个方面去思考，</a:t>
            </a:r>
            <a:r>
              <a:rPr dirty="0" sz="3150" spc="15">
                <a:solidFill>
                  <a:srgbClr val="FF0000"/>
                </a:solidFill>
                <a:latin typeface="Microsoft YaHei"/>
                <a:cs typeface="Microsoft YaHei"/>
              </a:rPr>
              <a:t>内外兼修</a:t>
            </a:r>
            <a:r>
              <a:rPr dirty="0" sz="3150" spc="15">
                <a:latin typeface="Microsoft YaHei"/>
                <a:cs typeface="Microsoft YaHei"/>
              </a:rPr>
              <a:t>。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0566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第二步：</a:t>
            </a:r>
            <a:r>
              <a:rPr dirty="0"/>
              <a:t>人员能力提升</a:t>
            </a:r>
          </a:p>
        </p:txBody>
      </p:sp>
      <p:sp>
        <p:nvSpPr>
          <p:cNvPr id="3" name="object 3"/>
          <p:cNvSpPr/>
          <p:nvPr/>
        </p:nvSpPr>
        <p:spPr>
          <a:xfrm>
            <a:off x="1873695" y="3727827"/>
            <a:ext cx="5880735" cy="525780"/>
          </a:xfrm>
          <a:custGeom>
            <a:avLst/>
            <a:gdLst/>
            <a:ahLst/>
            <a:cxnLst/>
            <a:rect l="l" t="t" r="r" b="b"/>
            <a:pathLst>
              <a:path w="5880734" h="525779">
                <a:moveTo>
                  <a:pt x="5807024" y="479256"/>
                </a:moveTo>
                <a:lnTo>
                  <a:pt x="5806324" y="480961"/>
                </a:lnTo>
                <a:lnTo>
                  <a:pt x="5806273" y="495695"/>
                </a:lnTo>
                <a:lnTo>
                  <a:pt x="5811752" y="509067"/>
                </a:lnTo>
                <a:lnTo>
                  <a:pt x="5822310" y="519678"/>
                </a:lnTo>
                <a:lnTo>
                  <a:pt x="5836158" y="525362"/>
                </a:lnTo>
                <a:lnTo>
                  <a:pt x="5850608" y="525296"/>
                </a:lnTo>
                <a:lnTo>
                  <a:pt x="5863980" y="519817"/>
                </a:lnTo>
                <a:lnTo>
                  <a:pt x="5874591" y="509259"/>
                </a:lnTo>
                <a:lnTo>
                  <a:pt x="5878892" y="498778"/>
                </a:lnTo>
                <a:lnTo>
                  <a:pt x="5836265" y="498778"/>
                </a:lnTo>
                <a:lnTo>
                  <a:pt x="5807024" y="479256"/>
                </a:lnTo>
                <a:close/>
              </a:path>
              <a:path w="5880734" h="525779">
                <a:moveTo>
                  <a:pt x="5820978" y="458355"/>
                </a:moveTo>
                <a:lnTo>
                  <a:pt x="5811891" y="467397"/>
                </a:lnTo>
                <a:lnTo>
                  <a:pt x="5807024" y="479256"/>
                </a:lnTo>
                <a:lnTo>
                  <a:pt x="5836265" y="498778"/>
                </a:lnTo>
                <a:lnTo>
                  <a:pt x="5850218" y="477878"/>
                </a:lnTo>
                <a:lnTo>
                  <a:pt x="5820978" y="458355"/>
                </a:lnTo>
                <a:close/>
              </a:path>
              <a:path w="5880734" h="525779">
                <a:moveTo>
                  <a:pt x="5850324" y="451295"/>
                </a:moveTo>
                <a:lnTo>
                  <a:pt x="5835874" y="451360"/>
                </a:lnTo>
                <a:lnTo>
                  <a:pt x="5822502" y="456839"/>
                </a:lnTo>
                <a:lnTo>
                  <a:pt x="5820978" y="458355"/>
                </a:lnTo>
                <a:lnTo>
                  <a:pt x="5850218" y="477878"/>
                </a:lnTo>
                <a:lnTo>
                  <a:pt x="5836265" y="498778"/>
                </a:lnTo>
                <a:lnTo>
                  <a:pt x="5878892" y="498778"/>
                </a:lnTo>
                <a:lnTo>
                  <a:pt x="5880158" y="495695"/>
                </a:lnTo>
                <a:lnTo>
                  <a:pt x="5880209" y="480961"/>
                </a:lnTo>
                <a:lnTo>
                  <a:pt x="5874730" y="467589"/>
                </a:lnTo>
                <a:lnTo>
                  <a:pt x="5864172" y="456978"/>
                </a:lnTo>
                <a:lnTo>
                  <a:pt x="5850324" y="451295"/>
                </a:lnTo>
                <a:close/>
              </a:path>
              <a:path w="5880734" h="525779">
                <a:moveTo>
                  <a:pt x="5222753" y="58951"/>
                </a:moveTo>
                <a:lnTo>
                  <a:pt x="5177496" y="58951"/>
                </a:lnTo>
                <a:lnTo>
                  <a:pt x="5184447" y="61066"/>
                </a:lnTo>
                <a:lnTo>
                  <a:pt x="5180664" y="61066"/>
                </a:lnTo>
                <a:lnTo>
                  <a:pt x="5807024" y="479256"/>
                </a:lnTo>
                <a:lnTo>
                  <a:pt x="5811891" y="467397"/>
                </a:lnTo>
                <a:lnTo>
                  <a:pt x="5820978" y="458355"/>
                </a:lnTo>
                <a:lnTo>
                  <a:pt x="5225920" y="61066"/>
                </a:lnTo>
                <a:lnTo>
                  <a:pt x="5184447" y="61066"/>
                </a:lnTo>
                <a:lnTo>
                  <a:pt x="5225908" y="61058"/>
                </a:lnTo>
                <a:lnTo>
                  <a:pt x="5222753" y="58951"/>
                </a:lnTo>
                <a:close/>
              </a:path>
              <a:path w="5880734" h="525779">
                <a:moveTo>
                  <a:pt x="37774" y="0"/>
                </a:moveTo>
                <a:lnTo>
                  <a:pt x="23095" y="2931"/>
                </a:lnTo>
                <a:lnTo>
                  <a:pt x="11096" y="10984"/>
                </a:lnTo>
                <a:lnTo>
                  <a:pt x="2993" y="22949"/>
                </a:lnTo>
                <a:lnTo>
                  <a:pt x="0" y="37616"/>
                </a:lnTo>
                <a:lnTo>
                  <a:pt x="2931" y="52294"/>
                </a:lnTo>
                <a:lnTo>
                  <a:pt x="10985" y="64293"/>
                </a:lnTo>
                <a:lnTo>
                  <a:pt x="22950" y="72397"/>
                </a:lnTo>
                <a:lnTo>
                  <a:pt x="37616" y="75390"/>
                </a:lnTo>
                <a:lnTo>
                  <a:pt x="52295" y="72458"/>
                </a:lnTo>
                <a:lnTo>
                  <a:pt x="64293" y="64405"/>
                </a:lnTo>
                <a:lnTo>
                  <a:pt x="72397" y="52440"/>
                </a:lnTo>
                <a:lnTo>
                  <a:pt x="72827" y="50334"/>
                </a:lnTo>
                <a:lnTo>
                  <a:pt x="37668" y="50260"/>
                </a:lnTo>
                <a:lnTo>
                  <a:pt x="37721" y="25130"/>
                </a:lnTo>
                <a:lnTo>
                  <a:pt x="72865" y="25130"/>
                </a:lnTo>
                <a:lnTo>
                  <a:pt x="72459" y="23095"/>
                </a:lnTo>
                <a:lnTo>
                  <a:pt x="64405" y="11096"/>
                </a:lnTo>
                <a:lnTo>
                  <a:pt x="52441" y="2993"/>
                </a:lnTo>
                <a:lnTo>
                  <a:pt x="37774" y="0"/>
                </a:lnTo>
                <a:close/>
              </a:path>
              <a:path w="5880734" h="525779">
                <a:moveTo>
                  <a:pt x="5177496" y="58951"/>
                </a:moveTo>
                <a:lnTo>
                  <a:pt x="5180652" y="61058"/>
                </a:lnTo>
                <a:lnTo>
                  <a:pt x="5184447" y="61066"/>
                </a:lnTo>
                <a:lnTo>
                  <a:pt x="5177496" y="58951"/>
                </a:lnTo>
                <a:close/>
              </a:path>
              <a:path w="5880734" h="525779">
                <a:moveTo>
                  <a:pt x="72880" y="25203"/>
                </a:moveTo>
                <a:lnTo>
                  <a:pt x="75390" y="37774"/>
                </a:lnTo>
                <a:lnTo>
                  <a:pt x="72827" y="50334"/>
                </a:lnTo>
                <a:lnTo>
                  <a:pt x="5180652" y="61058"/>
                </a:lnTo>
                <a:lnTo>
                  <a:pt x="5177496" y="58951"/>
                </a:lnTo>
                <a:lnTo>
                  <a:pt x="5222753" y="58951"/>
                </a:lnTo>
                <a:lnTo>
                  <a:pt x="5188293" y="35944"/>
                </a:lnTo>
                <a:lnTo>
                  <a:pt x="72880" y="25203"/>
                </a:lnTo>
                <a:close/>
              </a:path>
              <a:path w="5880734" h="525779">
                <a:moveTo>
                  <a:pt x="37721" y="25130"/>
                </a:moveTo>
                <a:lnTo>
                  <a:pt x="37668" y="50260"/>
                </a:lnTo>
                <a:lnTo>
                  <a:pt x="72827" y="50334"/>
                </a:lnTo>
                <a:lnTo>
                  <a:pt x="75390" y="37774"/>
                </a:lnTo>
                <a:lnTo>
                  <a:pt x="72880" y="25203"/>
                </a:lnTo>
                <a:lnTo>
                  <a:pt x="37721" y="25130"/>
                </a:lnTo>
                <a:close/>
              </a:path>
              <a:path w="5880734" h="525779">
                <a:moveTo>
                  <a:pt x="72865" y="25130"/>
                </a:moveTo>
                <a:lnTo>
                  <a:pt x="37721" y="25130"/>
                </a:lnTo>
                <a:lnTo>
                  <a:pt x="72880" y="25203"/>
                </a:lnTo>
                <a:close/>
              </a:path>
            </a:pathLst>
          </a:custGeom>
          <a:solidFill>
            <a:srgbClr val="427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57419" y="4018674"/>
            <a:ext cx="442341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55040" marR="5080" indent="-942975">
              <a:lnSpc>
                <a:spcPct val="101000"/>
              </a:lnSpc>
              <a:spcBef>
                <a:spcPts val="95"/>
              </a:spcBef>
            </a:pPr>
            <a:r>
              <a:rPr dirty="0" sz="2450" spc="20">
                <a:latin typeface="Microsoft YaHei"/>
                <a:cs typeface="Microsoft YaHei"/>
              </a:rPr>
              <a:t>熟悉业务场景和业务架构，具备 产品思维，关注用户体验</a:t>
            </a:r>
            <a:endParaRPr sz="24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089" y="6926491"/>
            <a:ext cx="5805170" cy="356870"/>
          </a:xfrm>
          <a:custGeom>
            <a:avLst/>
            <a:gdLst/>
            <a:ahLst/>
            <a:cxnLst/>
            <a:rect l="l" t="t" r="r" b="b"/>
            <a:pathLst>
              <a:path w="5805170" h="356870">
                <a:moveTo>
                  <a:pt x="37742" y="281220"/>
                </a:moveTo>
                <a:lnTo>
                  <a:pt x="2960" y="304170"/>
                </a:lnTo>
                <a:lnTo>
                  <a:pt x="0" y="318995"/>
                </a:lnTo>
                <a:lnTo>
                  <a:pt x="2899" y="333515"/>
                </a:lnTo>
                <a:lnTo>
                  <a:pt x="10952" y="345514"/>
                </a:lnTo>
                <a:lnTo>
                  <a:pt x="22917" y="353617"/>
                </a:lnTo>
                <a:lnTo>
                  <a:pt x="37584" y="356611"/>
                </a:lnTo>
                <a:lnTo>
                  <a:pt x="52262" y="353679"/>
                </a:lnTo>
                <a:lnTo>
                  <a:pt x="64261" y="345626"/>
                </a:lnTo>
                <a:lnTo>
                  <a:pt x="72364" y="333661"/>
                </a:lnTo>
                <a:lnTo>
                  <a:pt x="72794" y="331554"/>
                </a:lnTo>
                <a:lnTo>
                  <a:pt x="37637" y="331481"/>
                </a:lnTo>
                <a:lnTo>
                  <a:pt x="37689" y="306351"/>
                </a:lnTo>
                <a:lnTo>
                  <a:pt x="72832" y="306351"/>
                </a:lnTo>
                <a:lnTo>
                  <a:pt x="72426" y="304316"/>
                </a:lnTo>
                <a:lnTo>
                  <a:pt x="64373" y="292317"/>
                </a:lnTo>
                <a:lnTo>
                  <a:pt x="52408" y="284214"/>
                </a:lnTo>
                <a:lnTo>
                  <a:pt x="37742" y="281220"/>
                </a:lnTo>
                <a:close/>
              </a:path>
              <a:path w="5805170" h="356870">
                <a:moveTo>
                  <a:pt x="72847" y="306424"/>
                </a:moveTo>
                <a:lnTo>
                  <a:pt x="75357" y="318995"/>
                </a:lnTo>
                <a:lnTo>
                  <a:pt x="72794" y="331554"/>
                </a:lnTo>
                <a:lnTo>
                  <a:pt x="5187360" y="342292"/>
                </a:lnTo>
                <a:lnTo>
                  <a:pt x="5234852" y="318487"/>
                </a:lnTo>
                <a:lnTo>
                  <a:pt x="5178770" y="318487"/>
                </a:lnTo>
                <a:lnTo>
                  <a:pt x="5181440" y="317149"/>
                </a:lnTo>
                <a:lnTo>
                  <a:pt x="72847" y="306424"/>
                </a:lnTo>
                <a:close/>
              </a:path>
              <a:path w="5805170" h="356870">
                <a:moveTo>
                  <a:pt x="37689" y="306351"/>
                </a:moveTo>
                <a:lnTo>
                  <a:pt x="37637" y="331481"/>
                </a:lnTo>
                <a:lnTo>
                  <a:pt x="72794" y="331554"/>
                </a:lnTo>
                <a:lnTo>
                  <a:pt x="75357" y="318995"/>
                </a:lnTo>
                <a:lnTo>
                  <a:pt x="72847" y="306424"/>
                </a:lnTo>
                <a:lnTo>
                  <a:pt x="37689" y="306351"/>
                </a:lnTo>
                <a:close/>
              </a:path>
              <a:path w="5805170" h="356870">
                <a:moveTo>
                  <a:pt x="5181440" y="317149"/>
                </a:moveTo>
                <a:lnTo>
                  <a:pt x="5178770" y="318487"/>
                </a:lnTo>
                <a:lnTo>
                  <a:pt x="5184426" y="317155"/>
                </a:lnTo>
                <a:lnTo>
                  <a:pt x="5181440" y="317149"/>
                </a:lnTo>
                <a:close/>
              </a:path>
              <a:path w="5805170" h="356870">
                <a:moveTo>
                  <a:pt x="5730103" y="42146"/>
                </a:moveTo>
                <a:lnTo>
                  <a:pt x="5181440" y="317149"/>
                </a:lnTo>
                <a:lnTo>
                  <a:pt x="5184426" y="317155"/>
                </a:lnTo>
                <a:lnTo>
                  <a:pt x="5178770" y="318487"/>
                </a:lnTo>
                <a:lnTo>
                  <a:pt x="5234852" y="318487"/>
                </a:lnTo>
                <a:lnTo>
                  <a:pt x="5741363" y="64613"/>
                </a:lnTo>
                <a:lnTo>
                  <a:pt x="5733465" y="54515"/>
                </a:lnTo>
                <a:lnTo>
                  <a:pt x="5730103" y="42146"/>
                </a:lnTo>
                <a:close/>
              </a:path>
              <a:path w="5805170" h="356870">
                <a:moveTo>
                  <a:pt x="72832" y="306351"/>
                </a:moveTo>
                <a:lnTo>
                  <a:pt x="37689" y="306351"/>
                </a:lnTo>
                <a:lnTo>
                  <a:pt x="72847" y="306424"/>
                </a:lnTo>
                <a:close/>
              </a:path>
              <a:path w="5805170" h="356870">
                <a:moveTo>
                  <a:pt x="5802402" y="26392"/>
                </a:moveTo>
                <a:lnTo>
                  <a:pt x="5761534" y="26392"/>
                </a:lnTo>
                <a:lnTo>
                  <a:pt x="5772795" y="48858"/>
                </a:lnTo>
                <a:lnTo>
                  <a:pt x="5741363" y="64613"/>
                </a:lnTo>
                <a:lnTo>
                  <a:pt x="5742688" y="66306"/>
                </a:lnTo>
                <a:lnTo>
                  <a:pt x="5755279" y="73398"/>
                </a:lnTo>
                <a:lnTo>
                  <a:pt x="5769610" y="75251"/>
                </a:lnTo>
                <a:lnTo>
                  <a:pt x="5784056" y="71325"/>
                </a:lnTo>
                <a:lnTo>
                  <a:pt x="5795845" y="62101"/>
                </a:lnTo>
                <a:lnTo>
                  <a:pt x="5802937" y="49510"/>
                </a:lnTo>
                <a:lnTo>
                  <a:pt x="5804790" y="35179"/>
                </a:lnTo>
                <a:lnTo>
                  <a:pt x="5802402" y="26392"/>
                </a:lnTo>
                <a:close/>
              </a:path>
              <a:path w="5805170" h="356870">
                <a:moveTo>
                  <a:pt x="5761534" y="26392"/>
                </a:moveTo>
                <a:lnTo>
                  <a:pt x="5730103" y="42146"/>
                </a:lnTo>
                <a:lnTo>
                  <a:pt x="5733465" y="54515"/>
                </a:lnTo>
                <a:lnTo>
                  <a:pt x="5741363" y="64613"/>
                </a:lnTo>
                <a:lnTo>
                  <a:pt x="5772795" y="48858"/>
                </a:lnTo>
                <a:lnTo>
                  <a:pt x="5761534" y="26392"/>
                </a:lnTo>
                <a:close/>
              </a:path>
              <a:path w="5805170" h="356870">
                <a:moveTo>
                  <a:pt x="5764719" y="0"/>
                </a:moveTo>
                <a:lnTo>
                  <a:pt x="5750274" y="3926"/>
                </a:lnTo>
                <a:lnTo>
                  <a:pt x="5738484" y="13149"/>
                </a:lnTo>
                <a:lnTo>
                  <a:pt x="5731392" y="25739"/>
                </a:lnTo>
                <a:lnTo>
                  <a:pt x="5729539" y="40071"/>
                </a:lnTo>
                <a:lnTo>
                  <a:pt x="5730103" y="42146"/>
                </a:lnTo>
                <a:lnTo>
                  <a:pt x="5761534" y="26392"/>
                </a:lnTo>
                <a:lnTo>
                  <a:pt x="5802402" y="26392"/>
                </a:lnTo>
                <a:lnTo>
                  <a:pt x="5800864" y="20734"/>
                </a:lnTo>
                <a:lnTo>
                  <a:pt x="5791641" y="8944"/>
                </a:lnTo>
                <a:lnTo>
                  <a:pt x="5779050" y="1853"/>
                </a:lnTo>
                <a:lnTo>
                  <a:pt x="5764719" y="0"/>
                </a:lnTo>
                <a:close/>
              </a:path>
            </a:pathLst>
          </a:custGeom>
          <a:solidFill>
            <a:srgbClr val="427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00357" y="3720932"/>
            <a:ext cx="5725160" cy="470534"/>
          </a:xfrm>
          <a:custGeom>
            <a:avLst/>
            <a:gdLst/>
            <a:ahLst/>
            <a:cxnLst/>
            <a:rect l="l" t="t" r="r" b="b"/>
            <a:pathLst>
              <a:path w="5725159" h="470535">
                <a:moveTo>
                  <a:pt x="41487" y="395272"/>
                </a:moveTo>
                <a:lnTo>
                  <a:pt x="27090" y="396509"/>
                </a:lnTo>
                <a:lnTo>
                  <a:pt x="13811" y="403417"/>
                </a:lnTo>
                <a:lnTo>
                  <a:pt x="4252" y="414936"/>
                </a:lnTo>
                <a:lnTo>
                  <a:pt x="0" y="428747"/>
                </a:lnTo>
                <a:lnTo>
                  <a:pt x="1236" y="443145"/>
                </a:lnTo>
                <a:lnTo>
                  <a:pt x="8144" y="456424"/>
                </a:lnTo>
                <a:lnTo>
                  <a:pt x="19664" y="465983"/>
                </a:lnTo>
                <a:lnTo>
                  <a:pt x="33475" y="470235"/>
                </a:lnTo>
                <a:lnTo>
                  <a:pt x="47873" y="468998"/>
                </a:lnTo>
                <a:lnTo>
                  <a:pt x="61153" y="462090"/>
                </a:lnTo>
                <a:lnTo>
                  <a:pt x="70713" y="450571"/>
                </a:lnTo>
                <a:lnTo>
                  <a:pt x="73189" y="442532"/>
                </a:lnTo>
                <a:lnTo>
                  <a:pt x="45372" y="442532"/>
                </a:lnTo>
                <a:lnTo>
                  <a:pt x="29592" y="422975"/>
                </a:lnTo>
                <a:lnTo>
                  <a:pt x="56953" y="400897"/>
                </a:lnTo>
                <a:lnTo>
                  <a:pt x="55297" y="399524"/>
                </a:lnTo>
                <a:lnTo>
                  <a:pt x="41487" y="395272"/>
                </a:lnTo>
                <a:close/>
              </a:path>
              <a:path w="5725159" h="470535">
                <a:moveTo>
                  <a:pt x="56953" y="400897"/>
                </a:moveTo>
                <a:lnTo>
                  <a:pt x="29592" y="422975"/>
                </a:lnTo>
                <a:lnTo>
                  <a:pt x="45372" y="442532"/>
                </a:lnTo>
                <a:lnTo>
                  <a:pt x="72735" y="420454"/>
                </a:lnTo>
                <a:lnTo>
                  <a:pt x="66816" y="409083"/>
                </a:lnTo>
                <a:lnTo>
                  <a:pt x="56953" y="400897"/>
                </a:lnTo>
                <a:close/>
              </a:path>
              <a:path w="5725159" h="470535">
                <a:moveTo>
                  <a:pt x="72735" y="420454"/>
                </a:moveTo>
                <a:lnTo>
                  <a:pt x="45372" y="442532"/>
                </a:lnTo>
                <a:lnTo>
                  <a:pt x="73189" y="442532"/>
                </a:lnTo>
                <a:lnTo>
                  <a:pt x="74966" y="436759"/>
                </a:lnTo>
                <a:lnTo>
                  <a:pt x="73728" y="422362"/>
                </a:lnTo>
                <a:lnTo>
                  <a:pt x="72735" y="420454"/>
                </a:lnTo>
                <a:close/>
              </a:path>
              <a:path w="5725159" h="470535">
                <a:moveTo>
                  <a:pt x="536058" y="14316"/>
                </a:moveTo>
                <a:lnTo>
                  <a:pt x="56953" y="400897"/>
                </a:lnTo>
                <a:lnTo>
                  <a:pt x="66816" y="409083"/>
                </a:lnTo>
                <a:lnTo>
                  <a:pt x="72735" y="420454"/>
                </a:lnTo>
                <a:lnTo>
                  <a:pt x="544906" y="39464"/>
                </a:lnTo>
                <a:lnTo>
                  <a:pt x="540456" y="39455"/>
                </a:lnTo>
                <a:lnTo>
                  <a:pt x="548372" y="36668"/>
                </a:lnTo>
                <a:lnTo>
                  <a:pt x="5649879" y="36668"/>
                </a:lnTo>
                <a:lnTo>
                  <a:pt x="5652247" y="25056"/>
                </a:lnTo>
                <a:lnTo>
                  <a:pt x="536058" y="14316"/>
                </a:lnTo>
                <a:close/>
              </a:path>
              <a:path w="5725159" h="470535">
                <a:moveTo>
                  <a:pt x="5687457" y="0"/>
                </a:moveTo>
                <a:lnTo>
                  <a:pt x="5672777" y="2931"/>
                </a:lnTo>
                <a:lnTo>
                  <a:pt x="5660778" y="10984"/>
                </a:lnTo>
                <a:lnTo>
                  <a:pt x="5652676" y="22949"/>
                </a:lnTo>
                <a:lnTo>
                  <a:pt x="5652247" y="25056"/>
                </a:lnTo>
                <a:lnTo>
                  <a:pt x="5687407" y="25130"/>
                </a:lnTo>
                <a:lnTo>
                  <a:pt x="5687344" y="50260"/>
                </a:lnTo>
                <a:lnTo>
                  <a:pt x="5652208" y="50260"/>
                </a:lnTo>
                <a:lnTo>
                  <a:pt x="5652613" y="52294"/>
                </a:lnTo>
                <a:lnTo>
                  <a:pt x="5660664" y="64293"/>
                </a:lnTo>
                <a:lnTo>
                  <a:pt x="5672627" y="72397"/>
                </a:lnTo>
                <a:lnTo>
                  <a:pt x="5687294" y="75390"/>
                </a:lnTo>
                <a:lnTo>
                  <a:pt x="5701974" y="72458"/>
                </a:lnTo>
                <a:lnTo>
                  <a:pt x="5713972" y="64405"/>
                </a:lnTo>
                <a:lnTo>
                  <a:pt x="5722074" y="52440"/>
                </a:lnTo>
                <a:lnTo>
                  <a:pt x="5722519" y="50260"/>
                </a:lnTo>
                <a:lnTo>
                  <a:pt x="5687344" y="50260"/>
                </a:lnTo>
                <a:lnTo>
                  <a:pt x="5722534" y="50186"/>
                </a:lnTo>
                <a:lnTo>
                  <a:pt x="5725064" y="37774"/>
                </a:lnTo>
                <a:lnTo>
                  <a:pt x="5722137" y="23095"/>
                </a:lnTo>
                <a:lnTo>
                  <a:pt x="5714087" y="11096"/>
                </a:lnTo>
                <a:lnTo>
                  <a:pt x="5702124" y="2992"/>
                </a:lnTo>
                <a:lnTo>
                  <a:pt x="5687457" y="0"/>
                </a:lnTo>
                <a:close/>
              </a:path>
              <a:path w="5725159" h="470535">
                <a:moveTo>
                  <a:pt x="5652247" y="25056"/>
                </a:moveTo>
                <a:lnTo>
                  <a:pt x="5649686" y="37616"/>
                </a:lnTo>
                <a:lnTo>
                  <a:pt x="5652193" y="50186"/>
                </a:lnTo>
                <a:lnTo>
                  <a:pt x="5687344" y="50260"/>
                </a:lnTo>
                <a:lnTo>
                  <a:pt x="5687407" y="25130"/>
                </a:lnTo>
                <a:lnTo>
                  <a:pt x="5652247" y="25056"/>
                </a:lnTo>
                <a:close/>
              </a:path>
              <a:path w="5725159" h="470535">
                <a:moveTo>
                  <a:pt x="5649879" y="36668"/>
                </a:moveTo>
                <a:lnTo>
                  <a:pt x="548372" y="36668"/>
                </a:lnTo>
                <a:lnTo>
                  <a:pt x="544906" y="39464"/>
                </a:lnTo>
                <a:lnTo>
                  <a:pt x="5652193" y="50186"/>
                </a:lnTo>
                <a:lnTo>
                  <a:pt x="5649686" y="37616"/>
                </a:lnTo>
                <a:lnTo>
                  <a:pt x="5649879" y="36668"/>
                </a:lnTo>
                <a:close/>
              </a:path>
              <a:path w="5725159" h="470535">
                <a:moveTo>
                  <a:pt x="548372" y="36668"/>
                </a:moveTo>
                <a:lnTo>
                  <a:pt x="540456" y="39455"/>
                </a:lnTo>
                <a:lnTo>
                  <a:pt x="544918" y="39455"/>
                </a:lnTo>
                <a:lnTo>
                  <a:pt x="548372" y="36668"/>
                </a:lnTo>
                <a:close/>
              </a:path>
            </a:pathLst>
          </a:custGeom>
          <a:solidFill>
            <a:srgbClr val="427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153311" y="4018674"/>
            <a:ext cx="442341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20">
                <a:latin typeface="Microsoft YaHei"/>
                <a:cs typeface="Microsoft YaHei"/>
              </a:rPr>
              <a:t>具备白盒测试能力，能够引入或 </a:t>
            </a:r>
            <a:r>
              <a:rPr dirty="0" sz="2450" spc="20">
                <a:latin typeface="Microsoft YaHei"/>
                <a:cs typeface="Microsoft YaHei"/>
              </a:rPr>
              <a:t>自建工具提质提效</a:t>
            </a:r>
            <a:endParaRPr sz="24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91539" y="6913961"/>
            <a:ext cx="5737860" cy="380365"/>
          </a:xfrm>
          <a:custGeom>
            <a:avLst/>
            <a:gdLst/>
            <a:ahLst/>
            <a:cxnLst/>
            <a:rect l="l" t="t" r="r" b="b"/>
            <a:pathLst>
              <a:path w="5737859" h="380365">
                <a:moveTo>
                  <a:pt x="5699680" y="304555"/>
                </a:moveTo>
                <a:lnTo>
                  <a:pt x="5684999" y="307484"/>
                </a:lnTo>
                <a:lnTo>
                  <a:pt x="5672999" y="315536"/>
                </a:lnTo>
                <a:lnTo>
                  <a:pt x="5664893" y="327500"/>
                </a:lnTo>
                <a:lnTo>
                  <a:pt x="5664463" y="329606"/>
                </a:lnTo>
                <a:lnTo>
                  <a:pt x="5699629" y="329685"/>
                </a:lnTo>
                <a:lnTo>
                  <a:pt x="5699566" y="354815"/>
                </a:lnTo>
                <a:lnTo>
                  <a:pt x="5664425" y="354815"/>
                </a:lnTo>
                <a:lnTo>
                  <a:pt x="5664831" y="356845"/>
                </a:lnTo>
                <a:lnTo>
                  <a:pt x="5672885" y="368845"/>
                </a:lnTo>
                <a:lnTo>
                  <a:pt x="5684849" y="376950"/>
                </a:lnTo>
                <a:lnTo>
                  <a:pt x="5699516" y="379945"/>
                </a:lnTo>
                <a:lnTo>
                  <a:pt x="5714191" y="377016"/>
                </a:lnTo>
                <a:lnTo>
                  <a:pt x="5726190" y="368964"/>
                </a:lnTo>
                <a:lnTo>
                  <a:pt x="5734295" y="357000"/>
                </a:lnTo>
                <a:lnTo>
                  <a:pt x="5734741" y="354815"/>
                </a:lnTo>
                <a:lnTo>
                  <a:pt x="5699566" y="354815"/>
                </a:lnTo>
                <a:lnTo>
                  <a:pt x="5734757" y="354737"/>
                </a:lnTo>
                <a:lnTo>
                  <a:pt x="5737287" y="342334"/>
                </a:lnTo>
                <a:lnTo>
                  <a:pt x="5734360" y="327655"/>
                </a:lnTo>
                <a:lnTo>
                  <a:pt x="5726310" y="315655"/>
                </a:lnTo>
                <a:lnTo>
                  <a:pt x="5714346" y="307550"/>
                </a:lnTo>
                <a:lnTo>
                  <a:pt x="5699680" y="304555"/>
                </a:lnTo>
                <a:close/>
              </a:path>
              <a:path w="5737859" h="380365">
                <a:moveTo>
                  <a:pt x="5664463" y="329606"/>
                </a:moveTo>
                <a:lnTo>
                  <a:pt x="5661896" y="342166"/>
                </a:lnTo>
                <a:lnTo>
                  <a:pt x="5664409" y="354737"/>
                </a:lnTo>
                <a:lnTo>
                  <a:pt x="5699566" y="354815"/>
                </a:lnTo>
                <a:lnTo>
                  <a:pt x="5699629" y="329685"/>
                </a:lnTo>
                <a:lnTo>
                  <a:pt x="5664463" y="329606"/>
                </a:lnTo>
                <a:close/>
              </a:path>
              <a:path w="5737859" h="380365">
                <a:moveTo>
                  <a:pt x="74152" y="44091"/>
                </a:moveTo>
                <a:lnTo>
                  <a:pt x="70076" y="56244"/>
                </a:lnTo>
                <a:lnTo>
                  <a:pt x="61602" y="65863"/>
                </a:lnTo>
                <a:lnTo>
                  <a:pt x="542852" y="343292"/>
                </a:lnTo>
                <a:lnTo>
                  <a:pt x="5664409" y="354737"/>
                </a:lnTo>
                <a:lnTo>
                  <a:pt x="5661896" y="342166"/>
                </a:lnTo>
                <a:lnTo>
                  <a:pt x="5664463" y="329606"/>
                </a:lnTo>
                <a:lnTo>
                  <a:pt x="552502" y="319848"/>
                </a:lnTo>
                <a:lnTo>
                  <a:pt x="546257" y="318169"/>
                </a:lnTo>
                <a:lnTo>
                  <a:pt x="549590" y="318169"/>
                </a:lnTo>
                <a:lnTo>
                  <a:pt x="74152" y="44091"/>
                </a:lnTo>
                <a:close/>
              </a:path>
              <a:path w="5737859" h="380365">
                <a:moveTo>
                  <a:pt x="546257" y="318169"/>
                </a:moveTo>
                <a:lnTo>
                  <a:pt x="552502" y="319848"/>
                </a:lnTo>
                <a:lnTo>
                  <a:pt x="549603" y="318177"/>
                </a:lnTo>
                <a:lnTo>
                  <a:pt x="546257" y="318169"/>
                </a:lnTo>
                <a:close/>
              </a:path>
              <a:path w="5737859" h="380365">
                <a:moveTo>
                  <a:pt x="549603" y="318177"/>
                </a:moveTo>
                <a:lnTo>
                  <a:pt x="552502" y="319848"/>
                </a:lnTo>
                <a:lnTo>
                  <a:pt x="1297475" y="319848"/>
                </a:lnTo>
                <a:lnTo>
                  <a:pt x="549603" y="318177"/>
                </a:lnTo>
                <a:close/>
              </a:path>
              <a:path w="5737859" h="380365">
                <a:moveTo>
                  <a:pt x="549590" y="318169"/>
                </a:moveTo>
                <a:lnTo>
                  <a:pt x="546257" y="318169"/>
                </a:lnTo>
                <a:lnTo>
                  <a:pt x="549603" y="318177"/>
                </a:lnTo>
                <a:close/>
              </a:path>
              <a:path w="5737859" h="380365">
                <a:moveTo>
                  <a:pt x="42054" y="0"/>
                </a:moveTo>
                <a:lnTo>
                  <a:pt x="27638" y="1014"/>
                </a:lnTo>
                <a:lnTo>
                  <a:pt x="14655" y="7360"/>
                </a:lnTo>
                <a:lnTo>
                  <a:pt x="4761" y="18593"/>
                </a:lnTo>
                <a:lnTo>
                  <a:pt x="0" y="32784"/>
                </a:lnTo>
                <a:lnTo>
                  <a:pt x="1014" y="47199"/>
                </a:lnTo>
                <a:lnTo>
                  <a:pt x="7360" y="60181"/>
                </a:lnTo>
                <a:lnTo>
                  <a:pt x="18593" y="70076"/>
                </a:lnTo>
                <a:lnTo>
                  <a:pt x="32784" y="74837"/>
                </a:lnTo>
                <a:lnTo>
                  <a:pt x="47198" y="73823"/>
                </a:lnTo>
                <a:lnTo>
                  <a:pt x="60181" y="67477"/>
                </a:lnTo>
                <a:lnTo>
                  <a:pt x="61602" y="65863"/>
                </a:lnTo>
                <a:lnTo>
                  <a:pt x="31143" y="48304"/>
                </a:lnTo>
                <a:lnTo>
                  <a:pt x="43694" y="26533"/>
                </a:lnTo>
                <a:lnTo>
                  <a:pt x="73280" y="26533"/>
                </a:lnTo>
                <a:lnTo>
                  <a:pt x="67475" y="14656"/>
                </a:lnTo>
                <a:lnTo>
                  <a:pt x="56245" y="4761"/>
                </a:lnTo>
                <a:lnTo>
                  <a:pt x="42054" y="0"/>
                </a:lnTo>
                <a:close/>
              </a:path>
              <a:path w="5737859" h="380365">
                <a:moveTo>
                  <a:pt x="43694" y="26533"/>
                </a:moveTo>
                <a:lnTo>
                  <a:pt x="31143" y="48304"/>
                </a:lnTo>
                <a:lnTo>
                  <a:pt x="61602" y="65863"/>
                </a:lnTo>
                <a:lnTo>
                  <a:pt x="70076" y="56244"/>
                </a:lnTo>
                <a:lnTo>
                  <a:pt x="74152" y="44091"/>
                </a:lnTo>
                <a:lnTo>
                  <a:pt x="43694" y="26533"/>
                </a:lnTo>
                <a:close/>
              </a:path>
              <a:path w="5737859" h="380365">
                <a:moveTo>
                  <a:pt x="73280" y="26533"/>
                </a:moveTo>
                <a:lnTo>
                  <a:pt x="43694" y="26533"/>
                </a:lnTo>
                <a:lnTo>
                  <a:pt x="74152" y="44091"/>
                </a:lnTo>
                <a:lnTo>
                  <a:pt x="74836" y="42053"/>
                </a:lnTo>
                <a:lnTo>
                  <a:pt x="73820" y="27638"/>
                </a:lnTo>
                <a:lnTo>
                  <a:pt x="73280" y="26533"/>
                </a:lnTo>
                <a:close/>
              </a:path>
            </a:pathLst>
          </a:custGeom>
          <a:solidFill>
            <a:srgbClr val="4276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279125" y="7504725"/>
            <a:ext cx="442341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50" spc="20">
                <a:latin typeface="Microsoft YaHei"/>
                <a:cs typeface="Microsoft YaHei"/>
              </a:rPr>
              <a:t>跨通道跨团队合作共建，共同打 </a:t>
            </a:r>
            <a:r>
              <a:rPr dirty="0" sz="2450" spc="20">
                <a:latin typeface="Microsoft YaHei"/>
                <a:cs typeface="Microsoft YaHei"/>
              </a:rPr>
              <a:t>造完善质量保障体系</a:t>
            </a:r>
            <a:endParaRPr sz="245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25948" y="3635923"/>
            <a:ext cx="4008754" cy="4008754"/>
            <a:chOff x="8125948" y="3635923"/>
            <a:chExt cx="4008754" cy="4008754"/>
          </a:xfrm>
        </p:grpSpPr>
        <p:sp>
          <p:nvSpPr>
            <p:cNvPr id="11" name="object 11"/>
            <p:cNvSpPr/>
            <p:nvPr/>
          </p:nvSpPr>
          <p:spPr>
            <a:xfrm>
              <a:off x="8135372" y="3645347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1967020" y="0"/>
                  </a:moveTo>
                  <a:lnTo>
                    <a:pt x="1918517" y="586"/>
                  </a:lnTo>
                  <a:lnTo>
                    <a:pt x="1870302" y="2336"/>
                  </a:lnTo>
                  <a:lnTo>
                    <a:pt x="1822389" y="5236"/>
                  </a:lnTo>
                  <a:lnTo>
                    <a:pt x="1774792" y="9273"/>
                  </a:lnTo>
                  <a:lnTo>
                    <a:pt x="1727523" y="14433"/>
                  </a:lnTo>
                  <a:lnTo>
                    <a:pt x="1680597" y="20703"/>
                  </a:lnTo>
                  <a:lnTo>
                    <a:pt x="1634026" y="28069"/>
                  </a:lnTo>
                  <a:lnTo>
                    <a:pt x="1587824" y="36518"/>
                  </a:lnTo>
                  <a:lnTo>
                    <a:pt x="1542005" y="46036"/>
                  </a:lnTo>
                  <a:lnTo>
                    <a:pt x="1496583" y="56610"/>
                  </a:lnTo>
                  <a:lnTo>
                    <a:pt x="1451569" y="68227"/>
                  </a:lnTo>
                  <a:lnTo>
                    <a:pt x="1406979" y="80873"/>
                  </a:lnTo>
                  <a:lnTo>
                    <a:pt x="1362826" y="94534"/>
                  </a:lnTo>
                  <a:lnTo>
                    <a:pt x="1319122" y="109197"/>
                  </a:lnTo>
                  <a:lnTo>
                    <a:pt x="1275882" y="124849"/>
                  </a:lnTo>
                  <a:lnTo>
                    <a:pt x="1233118" y="141476"/>
                  </a:lnTo>
                  <a:lnTo>
                    <a:pt x="1190845" y="159064"/>
                  </a:lnTo>
                  <a:lnTo>
                    <a:pt x="1149076" y="177601"/>
                  </a:lnTo>
                  <a:lnTo>
                    <a:pt x="1107824" y="197073"/>
                  </a:lnTo>
                  <a:lnTo>
                    <a:pt x="1067103" y="217465"/>
                  </a:lnTo>
                  <a:lnTo>
                    <a:pt x="1026926" y="238766"/>
                  </a:lnTo>
                  <a:lnTo>
                    <a:pt x="987307" y="260961"/>
                  </a:lnTo>
                  <a:lnTo>
                    <a:pt x="948259" y="284037"/>
                  </a:lnTo>
                  <a:lnTo>
                    <a:pt x="909796" y="307980"/>
                  </a:lnTo>
                  <a:lnTo>
                    <a:pt x="871931" y="332777"/>
                  </a:lnTo>
                  <a:lnTo>
                    <a:pt x="834677" y="358414"/>
                  </a:lnTo>
                  <a:lnTo>
                    <a:pt x="798048" y="384879"/>
                  </a:lnTo>
                  <a:lnTo>
                    <a:pt x="762058" y="412157"/>
                  </a:lnTo>
                  <a:lnTo>
                    <a:pt x="726720" y="440235"/>
                  </a:lnTo>
                  <a:lnTo>
                    <a:pt x="692047" y="469100"/>
                  </a:lnTo>
                  <a:lnTo>
                    <a:pt x="658053" y="498738"/>
                  </a:lnTo>
                  <a:lnTo>
                    <a:pt x="624751" y="529135"/>
                  </a:lnTo>
                  <a:lnTo>
                    <a:pt x="592155" y="560279"/>
                  </a:lnTo>
                  <a:lnTo>
                    <a:pt x="560279" y="592156"/>
                  </a:lnTo>
                  <a:lnTo>
                    <a:pt x="529135" y="624751"/>
                  </a:lnTo>
                  <a:lnTo>
                    <a:pt x="498738" y="658053"/>
                  </a:lnTo>
                  <a:lnTo>
                    <a:pt x="469100" y="692047"/>
                  </a:lnTo>
                  <a:lnTo>
                    <a:pt x="440235" y="726720"/>
                  </a:lnTo>
                  <a:lnTo>
                    <a:pt x="412157" y="762058"/>
                  </a:lnTo>
                  <a:lnTo>
                    <a:pt x="384879" y="798048"/>
                  </a:lnTo>
                  <a:lnTo>
                    <a:pt x="358414" y="834677"/>
                  </a:lnTo>
                  <a:lnTo>
                    <a:pt x="332777" y="871931"/>
                  </a:lnTo>
                  <a:lnTo>
                    <a:pt x="307980" y="909796"/>
                  </a:lnTo>
                  <a:lnTo>
                    <a:pt x="284037" y="948260"/>
                  </a:lnTo>
                  <a:lnTo>
                    <a:pt x="260961" y="987308"/>
                  </a:lnTo>
                  <a:lnTo>
                    <a:pt x="238766" y="1026927"/>
                  </a:lnTo>
                  <a:lnTo>
                    <a:pt x="217465" y="1067104"/>
                  </a:lnTo>
                  <a:lnTo>
                    <a:pt x="197073" y="1107825"/>
                  </a:lnTo>
                  <a:lnTo>
                    <a:pt x="177601" y="1149077"/>
                  </a:lnTo>
                  <a:lnTo>
                    <a:pt x="159064" y="1190846"/>
                  </a:lnTo>
                  <a:lnTo>
                    <a:pt x="141476" y="1233119"/>
                  </a:lnTo>
                  <a:lnTo>
                    <a:pt x="124849" y="1275882"/>
                  </a:lnTo>
                  <a:lnTo>
                    <a:pt x="109197" y="1319122"/>
                  </a:lnTo>
                  <a:lnTo>
                    <a:pt x="94534" y="1362826"/>
                  </a:lnTo>
                  <a:lnTo>
                    <a:pt x="80873" y="1406980"/>
                  </a:lnTo>
                  <a:lnTo>
                    <a:pt x="68227" y="1451570"/>
                  </a:lnTo>
                  <a:lnTo>
                    <a:pt x="56610" y="1496583"/>
                  </a:lnTo>
                  <a:lnTo>
                    <a:pt x="46036" y="1542006"/>
                  </a:lnTo>
                  <a:lnTo>
                    <a:pt x="36518" y="1587825"/>
                  </a:lnTo>
                  <a:lnTo>
                    <a:pt x="28069" y="1634027"/>
                  </a:lnTo>
                  <a:lnTo>
                    <a:pt x="20703" y="1680598"/>
                  </a:lnTo>
                  <a:lnTo>
                    <a:pt x="14433" y="1727524"/>
                  </a:lnTo>
                  <a:lnTo>
                    <a:pt x="9273" y="1774793"/>
                  </a:lnTo>
                  <a:lnTo>
                    <a:pt x="5236" y="1822390"/>
                  </a:lnTo>
                  <a:lnTo>
                    <a:pt x="2336" y="1870303"/>
                  </a:lnTo>
                  <a:lnTo>
                    <a:pt x="586" y="1918518"/>
                  </a:lnTo>
                  <a:lnTo>
                    <a:pt x="0" y="1967021"/>
                  </a:lnTo>
                  <a:lnTo>
                    <a:pt x="1967020" y="1967021"/>
                  </a:lnTo>
                  <a:lnTo>
                    <a:pt x="196702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135372" y="3645347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0" y="1967021"/>
                  </a:moveTo>
                  <a:lnTo>
                    <a:pt x="586" y="1918517"/>
                  </a:lnTo>
                  <a:lnTo>
                    <a:pt x="2336" y="1870303"/>
                  </a:lnTo>
                  <a:lnTo>
                    <a:pt x="5236" y="1822390"/>
                  </a:lnTo>
                  <a:lnTo>
                    <a:pt x="9273" y="1774792"/>
                  </a:lnTo>
                  <a:lnTo>
                    <a:pt x="14433" y="1727524"/>
                  </a:lnTo>
                  <a:lnTo>
                    <a:pt x="20703" y="1680597"/>
                  </a:lnTo>
                  <a:lnTo>
                    <a:pt x="28069" y="1634026"/>
                  </a:lnTo>
                  <a:lnTo>
                    <a:pt x="36518" y="1587825"/>
                  </a:lnTo>
                  <a:lnTo>
                    <a:pt x="46036" y="1542006"/>
                  </a:lnTo>
                  <a:lnTo>
                    <a:pt x="56610" y="1496583"/>
                  </a:lnTo>
                  <a:lnTo>
                    <a:pt x="68227" y="1451570"/>
                  </a:lnTo>
                  <a:lnTo>
                    <a:pt x="80873" y="1406980"/>
                  </a:lnTo>
                  <a:lnTo>
                    <a:pt x="94534" y="1362826"/>
                  </a:lnTo>
                  <a:lnTo>
                    <a:pt x="109197" y="1319122"/>
                  </a:lnTo>
                  <a:lnTo>
                    <a:pt x="124849" y="1275882"/>
                  </a:lnTo>
                  <a:lnTo>
                    <a:pt x="141476" y="1233119"/>
                  </a:lnTo>
                  <a:lnTo>
                    <a:pt x="159064" y="1190846"/>
                  </a:lnTo>
                  <a:lnTo>
                    <a:pt x="177601" y="1149076"/>
                  </a:lnTo>
                  <a:lnTo>
                    <a:pt x="197073" y="1107825"/>
                  </a:lnTo>
                  <a:lnTo>
                    <a:pt x="217465" y="1067104"/>
                  </a:lnTo>
                  <a:lnTo>
                    <a:pt x="238766" y="1026927"/>
                  </a:lnTo>
                  <a:lnTo>
                    <a:pt x="260961" y="987307"/>
                  </a:lnTo>
                  <a:lnTo>
                    <a:pt x="284037" y="948259"/>
                  </a:lnTo>
                  <a:lnTo>
                    <a:pt x="307980" y="909796"/>
                  </a:lnTo>
                  <a:lnTo>
                    <a:pt x="332777" y="871931"/>
                  </a:lnTo>
                  <a:lnTo>
                    <a:pt x="358414" y="834677"/>
                  </a:lnTo>
                  <a:lnTo>
                    <a:pt x="384879" y="798048"/>
                  </a:lnTo>
                  <a:lnTo>
                    <a:pt x="412157" y="762058"/>
                  </a:lnTo>
                  <a:lnTo>
                    <a:pt x="440235" y="726720"/>
                  </a:lnTo>
                  <a:lnTo>
                    <a:pt x="469100" y="692047"/>
                  </a:lnTo>
                  <a:lnTo>
                    <a:pt x="498738" y="658053"/>
                  </a:lnTo>
                  <a:lnTo>
                    <a:pt x="529135" y="624751"/>
                  </a:lnTo>
                  <a:lnTo>
                    <a:pt x="560279" y="592156"/>
                  </a:lnTo>
                  <a:lnTo>
                    <a:pt x="592156" y="560279"/>
                  </a:lnTo>
                  <a:lnTo>
                    <a:pt x="624751" y="529135"/>
                  </a:lnTo>
                  <a:lnTo>
                    <a:pt x="658053" y="498738"/>
                  </a:lnTo>
                  <a:lnTo>
                    <a:pt x="692047" y="469100"/>
                  </a:lnTo>
                  <a:lnTo>
                    <a:pt x="726720" y="440235"/>
                  </a:lnTo>
                  <a:lnTo>
                    <a:pt x="762058" y="412157"/>
                  </a:lnTo>
                  <a:lnTo>
                    <a:pt x="798048" y="384879"/>
                  </a:lnTo>
                  <a:lnTo>
                    <a:pt x="834677" y="358414"/>
                  </a:lnTo>
                  <a:lnTo>
                    <a:pt x="871931" y="332777"/>
                  </a:lnTo>
                  <a:lnTo>
                    <a:pt x="909796" y="307980"/>
                  </a:lnTo>
                  <a:lnTo>
                    <a:pt x="948259" y="284037"/>
                  </a:lnTo>
                  <a:lnTo>
                    <a:pt x="987307" y="260961"/>
                  </a:lnTo>
                  <a:lnTo>
                    <a:pt x="1026927" y="238766"/>
                  </a:lnTo>
                  <a:lnTo>
                    <a:pt x="1067104" y="217465"/>
                  </a:lnTo>
                  <a:lnTo>
                    <a:pt x="1107825" y="197073"/>
                  </a:lnTo>
                  <a:lnTo>
                    <a:pt x="1149076" y="177601"/>
                  </a:lnTo>
                  <a:lnTo>
                    <a:pt x="1190846" y="159064"/>
                  </a:lnTo>
                  <a:lnTo>
                    <a:pt x="1233119" y="141476"/>
                  </a:lnTo>
                  <a:lnTo>
                    <a:pt x="1275882" y="124849"/>
                  </a:lnTo>
                  <a:lnTo>
                    <a:pt x="1319122" y="109197"/>
                  </a:lnTo>
                  <a:lnTo>
                    <a:pt x="1362826" y="94534"/>
                  </a:lnTo>
                  <a:lnTo>
                    <a:pt x="1406980" y="80873"/>
                  </a:lnTo>
                  <a:lnTo>
                    <a:pt x="1451570" y="68227"/>
                  </a:lnTo>
                  <a:lnTo>
                    <a:pt x="1496583" y="56610"/>
                  </a:lnTo>
                  <a:lnTo>
                    <a:pt x="1542006" y="46036"/>
                  </a:lnTo>
                  <a:lnTo>
                    <a:pt x="1587825" y="36518"/>
                  </a:lnTo>
                  <a:lnTo>
                    <a:pt x="1634026" y="28069"/>
                  </a:lnTo>
                  <a:lnTo>
                    <a:pt x="1680597" y="20703"/>
                  </a:lnTo>
                  <a:lnTo>
                    <a:pt x="1727524" y="14433"/>
                  </a:lnTo>
                  <a:lnTo>
                    <a:pt x="1774792" y="9273"/>
                  </a:lnTo>
                  <a:lnTo>
                    <a:pt x="1822390" y="5236"/>
                  </a:lnTo>
                  <a:lnTo>
                    <a:pt x="1870303" y="2336"/>
                  </a:lnTo>
                  <a:lnTo>
                    <a:pt x="1918517" y="586"/>
                  </a:lnTo>
                  <a:lnTo>
                    <a:pt x="1967021" y="0"/>
                  </a:lnTo>
                  <a:lnTo>
                    <a:pt x="1967021" y="1967021"/>
                  </a:lnTo>
                  <a:lnTo>
                    <a:pt x="0" y="1967021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58027" y="3645347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0" y="0"/>
                  </a:moveTo>
                  <a:lnTo>
                    <a:pt x="0" y="1967021"/>
                  </a:lnTo>
                  <a:lnTo>
                    <a:pt x="1967020" y="1967021"/>
                  </a:lnTo>
                  <a:lnTo>
                    <a:pt x="1966434" y="1918518"/>
                  </a:lnTo>
                  <a:lnTo>
                    <a:pt x="1964684" y="1870303"/>
                  </a:lnTo>
                  <a:lnTo>
                    <a:pt x="1961783" y="1822390"/>
                  </a:lnTo>
                  <a:lnTo>
                    <a:pt x="1957747" y="1774793"/>
                  </a:lnTo>
                  <a:lnTo>
                    <a:pt x="1952587" y="1727524"/>
                  </a:lnTo>
                  <a:lnTo>
                    <a:pt x="1946317" y="1680598"/>
                  </a:lnTo>
                  <a:lnTo>
                    <a:pt x="1938951" y="1634027"/>
                  </a:lnTo>
                  <a:lnTo>
                    <a:pt x="1930502" y="1587825"/>
                  </a:lnTo>
                  <a:lnTo>
                    <a:pt x="1920983" y="1542006"/>
                  </a:lnTo>
                  <a:lnTo>
                    <a:pt x="1910409" y="1496583"/>
                  </a:lnTo>
                  <a:lnTo>
                    <a:pt x="1898792" y="1451570"/>
                  </a:lnTo>
                  <a:lnTo>
                    <a:pt x="1886147" y="1406980"/>
                  </a:lnTo>
                  <a:lnTo>
                    <a:pt x="1872486" y="1362826"/>
                  </a:lnTo>
                  <a:lnTo>
                    <a:pt x="1857822" y="1319122"/>
                  </a:lnTo>
                  <a:lnTo>
                    <a:pt x="1842171" y="1275882"/>
                  </a:lnTo>
                  <a:lnTo>
                    <a:pt x="1825544" y="1233119"/>
                  </a:lnTo>
                  <a:lnTo>
                    <a:pt x="1807955" y="1190846"/>
                  </a:lnTo>
                  <a:lnTo>
                    <a:pt x="1789418" y="1149077"/>
                  </a:lnTo>
                  <a:lnTo>
                    <a:pt x="1769947" y="1107825"/>
                  </a:lnTo>
                  <a:lnTo>
                    <a:pt x="1749554" y="1067104"/>
                  </a:lnTo>
                  <a:lnTo>
                    <a:pt x="1728253" y="1026927"/>
                  </a:lnTo>
                  <a:lnTo>
                    <a:pt x="1706059" y="987308"/>
                  </a:lnTo>
                  <a:lnTo>
                    <a:pt x="1682983" y="948260"/>
                  </a:lnTo>
                  <a:lnTo>
                    <a:pt x="1659040" y="909796"/>
                  </a:lnTo>
                  <a:lnTo>
                    <a:pt x="1634243" y="871931"/>
                  </a:lnTo>
                  <a:lnTo>
                    <a:pt x="1608605" y="834677"/>
                  </a:lnTo>
                  <a:lnTo>
                    <a:pt x="1582141" y="798048"/>
                  </a:lnTo>
                  <a:lnTo>
                    <a:pt x="1554862" y="762058"/>
                  </a:lnTo>
                  <a:lnTo>
                    <a:pt x="1526784" y="726720"/>
                  </a:lnTo>
                  <a:lnTo>
                    <a:pt x="1497920" y="692047"/>
                  </a:lnTo>
                  <a:lnTo>
                    <a:pt x="1468282" y="658053"/>
                  </a:lnTo>
                  <a:lnTo>
                    <a:pt x="1437884" y="624751"/>
                  </a:lnTo>
                  <a:lnTo>
                    <a:pt x="1406740" y="592156"/>
                  </a:lnTo>
                  <a:lnTo>
                    <a:pt x="1374864" y="560279"/>
                  </a:lnTo>
                  <a:lnTo>
                    <a:pt x="1342268" y="529135"/>
                  </a:lnTo>
                  <a:lnTo>
                    <a:pt x="1308966" y="498738"/>
                  </a:lnTo>
                  <a:lnTo>
                    <a:pt x="1274972" y="469100"/>
                  </a:lnTo>
                  <a:lnTo>
                    <a:pt x="1240300" y="440235"/>
                  </a:lnTo>
                  <a:lnTo>
                    <a:pt x="1204961" y="412157"/>
                  </a:lnTo>
                  <a:lnTo>
                    <a:pt x="1168971" y="384879"/>
                  </a:lnTo>
                  <a:lnTo>
                    <a:pt x="1132342" y="358414"/>
                  </a:lnTo>
                  <a:lnTo>
                    <a:pt x="1095089" y="332777"/>
                  </a:lnTo>
                  <a:lnTo>
                    <a:pt x="1057223" y="307980"/>
                  </a:lnTo>
                  <a:lnTo>
                    <a:pt x="1018760" y="284037"/>
                  </a:lnTo>
                  <a:lnTo>
                    <a:pt x="979712" y="260961"/>
                  </a:lnTo>
                  <a:lnTo>
                    <a:pt x="940093" y="238766"/>
                  </a:lnTo>
                  <a:lnTo>
                    <a:pt x="899916" y="217465"/>
                  </a:lnTo>
                  <a:lnTo>
                    <a:pt x="859195" y="197073"/>
                  </a:lnTo>
                  <a:lnTo>
                    <a:pt x="817943" y="177601"/>
                  </a:lnTo>
                  <a:lnTo>
                    <a:pt x="776174" y="159064"/>
                  </a:lnTo>
                  <a:lnTo>
                    <a:pt x="733901" y="141476"/>
                  </a:lnTo>
                  <a:lnTo>
                    <a:pt x="691138" y="124849"/>
                  </a:lnTo>
                  <a:lnTo>
                    <a:pt x="647897" y="109197"/>
                  </a:lnTo>
                  <a:lnTo>
                    <a:pt x="604194" y="94534"/>
                  </a:lnTo>
                  <a:lnTo>
                    <a:pt x="560040" y="80873"/>
                  </a:lnTo>
                  <a:lnTo>
                    <a:pt x="515450" y="68227"/>
                  </a:lnTo>
                  <a:lnTo>
                    <a:pt x="470437" y="56610"/>
                  </a:lnTo>
                  <a:lnTo>
                    <a:pt x="425014" y="46036"/>
                  </a:lnTo>
                  <a:lnTo>
                    <a:pt x="379195" y="36518"/>
                  </a:lnTo>
                  <a:lnTo>
                    <a:pt x="332993" y="28069"/>
                  </a:lnTo>
                  <a:lnTo>
                    <a:pt x="286423" y="20703"/>
                  </a:lnTo>
                  <a:lnTo>
                    <a:pt x="239496" y="14433"/>
                  </a:lnTo>
                  <a:lnTo>
                    <a:pt x="192228" y="9273"/>
                  </a:lnTo>
                  <a:lnTo>
                    <a:pt x="144630" y="5236"/>
                  </a:lnTo>
                  <a:lnTo>
                    <a:pt x="96717" y="2336"/>
                  </a:lnTo>
                  <a:lnTo>
                    <a:pt x="48503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158026" y="3645347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0" y="0"/>
                  </a:moveTo>
                  <a:lnTo>
                    <a:pt x="48503" y="586"/>
                  </a:lnTo>
                  <a:lnTo>
                    <a:pt x="96717" y="2336"/>
                  </a:lnTo>
                  <a:lnTo>
                    <a:pt x="144630" y="5236"/>
                  </a:lnTo>
                  <a:lnTo>
                    <a:pt x="192228" y="9273"/>
                  </a:lnTo>
                  <a:lnTo>
                    <a:pt x="239496" y="14433"/>
                  </a:lnTo>
                  <a:lnTo>
                    <a:pt x="286423" y="20703"/>
                  </a:lnTo>
                  <a:lnTo>
                    <a:pt x="332994" y="28069"/>
                  </a:lnTo>
                  <a:lnTo>
                    <a:pt x="379195" y="36518"/>
                  </a:lnTo>
                  <a:lnTo>
                    <a:pt x="425014" y="46036"/>
                  </a:lnTo>
                  <a:lnTo>
                    <a:pt x="470437" y="56610"/>
                  </a:lnTo>
                  <a:lnTo>
                    <a:pt x="515450" y="68227"/>
                  </a:lnTo>
                  <a:lnTo>
                    <a:pt x="560040" y="80873"/>
                  </a:lnTo>
                  <a:lnTo>
                    <a:pt x="604194" y="94534"/>
                  </a:lnTo>
                  <a:lnTo>
                    <a:pt x="647898" y="109197"/>
                  </a:lnTo>
                  <a:lnTo>
                    <a:pt x="691138" y="124849"/>
                  </a:lnTo>
                  <a:lnTo>
                    <a:pt x="733901" y="141476"/>
                  </a:lnTo>
                  <a:lnTo>
                    <a:pt x="776174" y="159064"/>
                  </a:lnTo>
                  <a:lnTo>
                    <a:pt x="817943" y="177601"/>
                  </a:lnTo>
                  <a:lnTo>
                    <a:pt x="859195" y="197073"/>
                  </a:lnTo>
                  <a:lnTo>
                    <a:pt x="899916" y="217465"/>
                  </a:lnTo>
                  <a:lnTo>
                    <a:pt x="940093" y="238766"/>
                  </a:lnTo>
                  <a:lnTo>
                    <a:pt x="979712" y="260961"/>
                  </a:lnTo>
                  <a:lnTo>
                    <a:pt x="1018760" y="284037"/>
                  </a:lnTo>
                  <a:lnTo>
                    <a:pt x="1057224" y="307980"/>
                  </a:lnTo>
                  <a:lnTo>
                    <a:pt x="1095089" y="332777"/>
                  </a:lnTo>
                  <a:lnTo>
                    <a:pt x="1132343" y="358414"/>
                  </a:lnTo>
                  <a:lnTo>
                    <a:pt x="1168972" y="384879"/>
                  </a:lnTo>
                  <a:lnTo>
                    <a:pt x="1204962" y="412157"/>
                  </a:lnTo>
                  <a:lnTo>
                    <a:pt x="1240300" y="440235"/>
                  </a:lnTo>
                  <a:lnTo>
                    <a:pt x="1274973" y="469100"/>
                  </a:lnTo>
                  <a:lnTo>
                    <a:pt x="1308967" y="498738"/>
                  </a:lnTo>
                  <a:lnTo>
                    <a:pt x="1342269" y="529135"/>
                  </a:lnTo>
                  <a:lnTo>
                    <a:pt x="1374864" y="560279"/>
                  </a:lnTo>
                  <a:lnTo>
                    <a:pt x="1406741" y="592156"/>
                  </a:lnTo>
                  <a:lnTo>
                    <a:pt x="1437885" y="624751"/>
                  </a:lnTo>
                  <a:lnTo>
                    <a:pt x="1468282" y="658053"/>
                  </a:lnTo>
                  <a:lnTo>
                    <a:pt x="1497920" y="692047"/>
                  </a:lnTo>
                  <a:lnTo>
                    <a:pt x="1526785" y="726720"/>
                  </a:lnTo>
                  <a:lnTo>
                    <a:pt x="1554863" y="762058"/>
                  </a:lnTo>
                  <a:lnTo>
                    <a:pt x="1582141" y="798048"/>
                  </a:lnTo>
                  <a:lnTo>
                    <a:pt x="1608606" y="834677"/>
                  </a:lnTo>
                  <a:lnTo>
                    <a:pt x="1634243" y="871931"/>
                  </a:lnTo>
                  <a:lnTo>
                    <a:pt x="1659040" y="909796"/>
                  </a:lnTo>
                  <a:lnTo>
                    <a:pt x="1682983" y="948259"/>
                  </a:lnTo>
                  <a:lnTo>
                    <a:pt x="1706059" y="987307"/>
                  </a:lnTo>
                  <a:lnTo>
                    <a:pt x="1728254" y="1026927"/>
                  </a:lnTo>
                  <a:lnTo>
                    <a:pt x="1749555" y="1067104"/>
                  </a:lnTo>
                  <a:lnTo>
                    <a:pt x="1769947" y="1107825"/>
                  </a:lnTo>
                  <a:lnTo>
                    <a:pt x="1789419" y="1149076"/>
                  </a:lnTo>
                  <a:lnTo>
                    <a:pt x="1807956" y="1190846"/>
                  </a:lnTo>
                  <a:lnTo>
                    <a:pt x="1825544" y="1233119"/>
                  </a:lnTo>
                  <a:lnTo>
                    <a:pt x="1842171" y="1275882"/>
                  </a:lnTo>
                  <a:lnTo>
                    <a:pt x="1857823" y="1319122"/>
                  </a:lnTo>
                  <a:lnTo>
                    <a:pt x="1872486" y="1362826"/>
                  </a:lnTo>
                  <a:lnTo>
                    <a:pt x="1886147" y="1406980"/>
                  </a:lnTo>
                  <a:lnTo>
                    <a:pt x="1898793" y="1451570"/>
                  </a:lnTo>
                  <a:lnTo>
                    <a:pt x="1910410" y="1496583"/>
                  </a:lnTo>
                  <a:lnTo>
                    <a:pt x="1920984" y="1542006"/>
                  </a:lnTo>
                  <a:lnTo>
                    <a:pt x="1930502" y="1587825"/>
                  </a:lnTo>
                  <a:lnTo>
                    <a:pt x="1938951" y="1634026"/>
                  </a:lnTo>
                  <a:lnTo>
                    <a:pt x="1946318" y="1680597"/>
                  </a:lnTo>
                  <a:lnTo>
                    <a:pt x="1952587" y="1727524"/>
                  </a:lnTo>
                  <a:lnTo>
                    <a:pt x="1957747" y="1774792"/>
                  </a:lnTo>
                  <a:lnTo>
                    <a:pt x="1961784" y="1822390"/>
                  </a:lnTo>
                  <a:lnTo>
                    <a:pt x="1964684" y="1870303"/>
                  </a:lnTo>
                  <a:lnTo>
                    <a:pt x="1966434" y="1918517"/>
                  </a:lnTo>
                  <a:lnTo>
                    <a:pt x="1967021" y="1967021"/>
                  </a:lnTo>
                  <a:lnTo>
                    <a:pt x="0" y="1967021"/>
                  </a:lnTo>
                  <a:lnTo>
                    <a:pt x="0" y="0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58027" y="5668003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1967020" y="0"/>
                  </a:moveTo>
                  <a:lnTo>
                    <a:pt x="0" y="0"/>
                  </a:lnTo>
                  <a:lnTo>
                    <a:pt x="0" y="1967020"/>
                  </a:lnTo>
                  <a:lnTo>
                    <a:pt x="48503" y="1966434"/>
                  </a:lnTo>
                  <a:lnTo>
                    <a:pt x="96717" y="1964684"/>
                  </a:lnTo>
                  <a:lnTo>
                    <a:pt x="144630" y="1961783"/>
                  </a:lnTo>
                  <a:lnTo>
                    <a:pt x="192228" y="1957747"/>
                  </a:lnTo>
                  <a:lnTo>
                    <a:pt x="239496" y="1952587"/>
                  </a:lnTo>
                  <a:lnTo>
                    <a:pt x="286423" y="1946317"/>
                  </a:lnTo>
                  <a:lnTo>
                    <a:pt x="332993" y="1938951"/>
                  </a:lnTo>
                  <a:lnTo>
                    <a:pt x="379195" y="1930502"/>
                  </a:lnTo>
                  <a:lnTo>
                    <a:pt x="425014" y="1920983"/>
                  </a:lnTo>
                  <a:lnTo>
                    <a:pt x="470437" y="1910409"/>
                  </a:lnTo>
                  <a:lnTo>
                    <a:pt x="515450" y="1898792"/>
                  </a:lnTo>
                  <a:lnTo>
                    <a:pt x="560040" y="1886147"/>
                  </a:lnTo>
                  <a:lnTo>
                    <a:pt x="604194" y="1872486"/>
                  </a:lnTo>
                  <a:lnTo>
                    <a:pt x="647897" y="1857822"/>
                  </a:lnTo>
                  <a:lnTo>
                    <a:pt x="691138" y="1842171"/>
                  </a:lnTo>
                  <a:lnTo>
                    <a:pt x="733901" y="1825544"/>
                  </a:lnTo>
                  <a:lnTo>
                    <a:pt x="776174" y="1807955"/>
                  </a:lnTo>
                  <a:lnTo>
                    <a:pt x="817943" y="1789418"/>
                  </a:lnTo>
                  <a:lnTo>
                    <a:pt x="859195" y="1769947"/>
                  </a:lnTo>
                  <a:lnTo>
                    <a:pt x="899916" y="1749554"/>
                  </a:lnTo>
                  <a:lnTo>
                    <a:pt x="940093" y="1728253"/>
                  </a:lnTo>
                  <a:lnTo>
                    <a:pt x="979712" y="1706059"/>
                  </a:lnTo>
                  <a:lnTo>
                    <a:pt x="1018760" y="1682983"/>
                  </a:lnTo>
                  <a:lnTo>
                    <a:pt x="1057223" y="1659040"/>
                  </a:lnTo>
                  <a:lnTo>
                    <a:pt x="1095089" y="1634243"/>
                  </a:lnTo>
                  <a:lnTo>
                    <a:pt x="1132342" y="1608605"/>
                  </a:lnTo>
                  <a:lnTo>
                    <a:pt x="1168971" y="1582141"/>
                  </a:lnTo>
                  <a:lnTo>
                    <a:pt x="1204961" y="1554862"/>
                  </a:lnTo>
                  <a:lnTo>
                    <a:pt x="1240300" y="1526784"/>
                  </a:lnTo>
                  <a:lnTo>
                    <a:pt x="1274972" y="1497920"/>
                  </a:lnTo>
                  <a:lnTo>
                    <a:pt x="1308966" y="1468282"/>
                  </a:lnTo>
                  <a:lnTo>
                    <a:pt x="1342268" y="1437884"/>
                  </a:lnTo>
                  <a:lnTo>
                    <a:pt x="1374864" y="1406740"/>
                  </a:lnTo>
                  <a:lnTo>
                    <a:pt x="1406740" y="1374864"/>
                  </a:lnTo>
                  <a:lnTo>
                    <a:pt x="1437884" y="1342268"/>
                  </a:lnTo>
                  <a:lnTo>
                    <a:pt x="1468282" y="1308966"/>
                  </a:lnTo>
                  <a:lnTo>
                    <a:pt x="1497920" y="1274972"/>
                  </a:lnTo>
                  <a:lnTo>
                    <a:pt x="1526784" y="1240300"/>
                  </a:lnTo>
                  <a:lnTo>
                    <a:pt x="1554862" y="1204961"/>
                  </a:lnTo>
                  <a:lnTo>
                    <a:pt x="1582141" y="1168971"/>
                  </a:lnTo>
                  <a:lnTo>
                    <a:pt x="1608605" y="1132342"/>
                  </a:lnTo>
                  <a:lnTo>
                    <a:pt x="1634243" y="1095089"/>
                  </a:lnTo>
                  <a:lnTo>
                    <a:pt x="1659040" y="1057223"/>
                  </a:lnTo>
                  <a:lnTo>
                    <a:pt x="1682983" y="1018760"/>
                  </a:lnTo>
                  <a:lnTo>
                    <a:pt x="1706059" y="979712"/>
                  </a:lnTo>
                  <a:lnTo>
                    <a:pt x="1728253" y="940093"/>
                  </a:lnTo>
                  <a:lnTo>
                    <a:pt x="1749554" y="899916"/>
                  </a:lnTo>
                  <a:lnTo>
                    <a:pt x="1769947" y="859195"/>
                  </a:lnTo>
                  <a:lnTo>
                    <a:pt x="1789418" y="817943"/>
                  </a:lnTo>
                  <a:lnTo>
                    <a:pt x="1807955" y="776174"/>
                  </a:lnTo>
                  <a:lnTo>
                    <a:pt x="1825544" y="733901"/>
                  </a:lnTo>
                  <a:lnTo>
                    <a:pt x="1842171" y="691138"/>
                  </a:lnTo>
                  <a:lnTo>
                    <a:pt x="1857822" y="647897"/>
                  </a:lnTo>
                  <a:lnTo>
                    <a:pt x="1872486" y="604194"/>
                  </a:lnTo>
                  <a:lnTo>
                    <a:pt x="1886147" y="560040"/>
                  </a:lnTo>
                  <a:lnTo>
                    <a:pt x="1898792" y="515450"/>
                  </a:lnTo>
                  <a:lnTo>
                    <a:pt x="1910409" y="470437"/>
                  </a:lnTo>
                  <a:lnTo>
                    <a:pt x="1920983" y="425014"/>
                  </a:lnTo>
                  <a:lnTo>
                    <a:pt x="1930502" y="379195"/>
                  </a:lnTo>
                  <a:lnTo>
                    <a:pt x="1938951" y="332993"/>
                  </a:lnTo>
                  <a:lnTo>
                    <a:pt x="1946317" y="286423"/>
                  </a:lnTo>
                  <a:lnTo>
                    <a:pt x="1952587" y="239496"/>
                  </a:lnTo>
                  <a:lnTo>
                    <a:pt x="1957747" y="192228"/>
                  </a:lnTo>
                  <a:lnTo>
                    <a:pt x="1961783" y="144630"/>
                  </a:lnTo>
                  <a:lnTo>
                    <a:pt x="1964684" y="96717"/>
                  </a:lnTo>
                  <a:lnTo>
                    <a:pt x="1966434" y="48503"/>
                  </a:lnTo>
                  <a:lnTo>
                    <a:pt x="196702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158026" y="5668002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1967021" y="0"/>
                  </a:moveTo>
                  <a:lnTo>
                    <a:pt x="1966434" y="48503"/>
                  </a:lnTo>
                  <a:lnTo>
                    <a:pt x="1964684" y="96717"/>
                  </a:lnTo>
                  <a:lnTo>
                    <a:pt x="1961784" y="144630"/>
                  </a:lnTo>
                  <a:lnTo>
                    <a:pt x="1957747" y="192228"/>
                  </a:lnTo>
                  <a:lnTo>
                    <a:pt x="1952587" y="239496"/>
                  </a:lnTo>
                  <a:lnTo>
                    <a:pt x="1946318" y="286423"/>
                  </a:lnTo>
                  <a:lnTo>
                    <a:pt x="1938951" y="332994"/>
                  </a:lnTo>
                  <a:lnTo>
                    <a:pt x="1930502" y="379195"/>
                  </a:lnTo>
                  <a:lnTo>
                    <a:pt x="1920984" y="425014"/>
                  </a:lnTo>
                  <a:lnTo>
                    <a:pt x="1910410" y="470437"/>
                  </a:lnTo>
                  <a:lnTo>
                    <a:pt x="1898793" y="515450"/>
                  </a:lnTo>
                  <a:lnTo>
                    <a:pt x="1886147" y="560040"/>
                  </a:lnTo>
                  <a:lnTo>
                    <a:pt x="1872486" y="604194"/>
                  </a:lnTo>
                  <a:lnTo>
                    <a:pt x="1857823" y="647898"/>
                  </a:lnTo>
                  <a:lnTo>
                    <a:pt x="1842171" y="691138"/>
                  </a:lnTo>
                  <a:lnTo>
                    <a:pt x="1825544" y="733901"/>
                  </a:lnTo>
                  <a:lnTo>
                    <a:pt x="1807956" y="776174"/>
                  </a:lnTo>
                  <a:lnTo>
                    <a:pt x="1789419" y="817943"/>
                  </a:lnTo>
                  <a:lnTo>
                    <a:pt x="1769947" y="859195"/>
                  </a:lnTo>
                  <a:lnTo>
                    <a:pt x="1749555" y="899916"/>
                  </a:lnTo>
                  <a:lnTo>
                    <a:pt x="1728254" y="940093"/>
                  </a:lnTo>
                  <a:lnTo>
                    <a:pt x="1706059" y="979712"/>
                  </a:lnTo>
                  <a:lnTo>
                    <a:pt x="1682983" y="1018760"/>
                  </a:lnTo>
                  <a:lnTo>
                    <a:pt x="1659040" y="1057224"/>
                  </a:lnTo>
                  <a:lnTo>
                    <a:pt x="1634243" y="1095089"/>
                  </a:lnTo>
                  <a:lnTo>
                    <a:pt x="1608606" y="1132343"/>
                  </a:lnTo>
                  <a:lnTo>
                    <a:pt x="1582141" y="1168972"/>
                  </a:lnTo>
                  <a:lnTo>
                    <a:pt x="1554863" y="1204962"/>
                  </a:lnTo>
                  <a:lnTo>
                    <a:pt x="1526785" y="1240300"/>
                  </a:lnTo>
                  <a:lnTo>
                    <a:pt x="1497920" y="1274973"/>
                  </a:lnTo>
                  <a:lnTo>
                    <a:pt x="1468282" y="1308967"/>
                  </a:lnTo>
                  <a:lnTo>
                    <a:pt x="1437885" y="1342269"/>
                  </a:lnTo>
                  <a:lnTo>
                    <a:pt x="1406741" y="1374864"/>
                  </a:lnTo>
                  <a:lnTo>
                    <a:pt x="1374864" y="1406741"/>
                  </a:lnTo>
                  <a:lnTo>
                    <a:pt x="1342269" y="1437885"/>
                  </a:lnTo>
                  <a:lnTo>
                    <a:pt x="1308967" y="1468282"/>
                  </a:lnTo>
                  <a:lnTo>
                    <a:pt x="1274973" y="1497920"/>
                  </a:lnTo>
                  <a:lnTo>
                    <a:pt x="1240300" y="1526785"/>
                  </a:lnTo>
                  <a:lnTo>
                    <a:pt x="1204962" y="1554863"/>
                  </a:lnTo>
                  <a:lnTo>
                    <a:pt x="1168972" y="1582141"/>
                  </a:lnTo>
                  <a:lnTo>
                    <a:pt x="1132343" y="1608606"/>
                  </a:lnTo>
                  <a:lnTo>
                    <a:pt x="1095089" y="1634243"/>
                  </a:lnTo>
                  <a:lnTo>
                    <a:pt x="1057224" y="1659040"/>
                  </a:lnTo>
                  <a:lnTo>
                    <a:pt x="1018760" y="1682983"/>
                  </a:lnTo>
                  <a:lnTo>
                    <a:pt x="979712" y="1706059"/>
                  </a:lnTo>
                  <a:lnTo>
                    <a:pt x="940093" y="1728254"/>
                  </a:lnTo>
                  <a:lnTo>
                    <a:pt x="899916" y="1749555"/>
                  </a:lnTo>
                  <a:lnTo>
                    <a:pt x="859195" y="1769947"/>
                  </a:lnTo>
                  <a:lnTo>
                    <a:pt x="817943" y="1789419"/>
                  </a:lnTo>
                  <a:lnTo>
                    <a:pt x="776174" y="1807956"/>
                  </a:lnTo>
                  <a:lnTo>
                    <a:pt x="733901" y="1825544"/>
                  </a:lnTo>
                  <a:lnTo>
                    <a:pt x="691138" y="1842171"/>
                  </a:lnTo>
                  <a:lnTo>
                    <a:pt x="647898" y="1857823"/>
                  </a:lnTo>
                  <a:lnTo>
                    <a:pt x="604194" y="1872486"/>
                  </a:lnTo>
                  <a:lnTo>
                    <a:pt x="560040" y="1886147"/>
                  </a:lnTo>
                  <a:lnTo>
                    <a:pt x="515450" y="1898793"/>
                  </a:lnTo>
                  <a:lnTo>
                    <a:pt x="470437" y="1910410"/>
                  </a:lnTo>
                  <a:lnTo>
                    <a:pt x="425014" y="1920984"/>
                  </a:lnTo>
                  <a:lnTo>
                    <a:pt x="379195" y="1930502"/>
                  </a:lnTo>
                  <a:lnTo>
                    <a:pt x="332994" y="1938951"/>
                  </a:lnTo>
                  <a:lnTo>
                    <a:pt x="286423" y="1946318"/>
                  </a:lnTo>
                  <a:lnTo>
                    <a:pt x="239496" y="1952587"/>
                  </a:lnTo>
                  <a:lnTo>
                    <a:pt x="192228" y="1957747"/>
                  </a:lnTo>
                  <a:lnTo>
                    <a:pt x="144630" y="1961784"/>
                  </a:lnTo>
                  <a:lnTo>
                    <a:pt x="96717" y="1964684"/>
                  </a:lnTo>
                  <a:lnTo>
                    <a:pt x="48503" y="1966434"/>
                  </a:lnTo>
                  <a:lnTo>
                    <a:pt x="0" y="1967021"/>
                  </a:lnTo>
                  <a:lnTo>
                    <a:pt x="0" y="0"/>
                  </a:lnTo>
                  <a:lnTo>
                    <a:pt x="1967021" y="0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135372" y="5668003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1967020" y="0"/>
                  </a:moveTo>
                  <a:lnTo>
                    <a:pt x="0" y="0"/>
                  </a:lnTo>
                  <a:lnTo>
                    <a:pt x="586" y="48503"/>
                  </a:lnTo>
                  <a:lnTo>
                    <a:pt x="2336" y="96717"/>
                  </a:lnTo>
                  <a:lnTo>
                    <a:pt x="5236" y="144630"/>
                  </a:lnTo>
                  <a:lnTo>
                    <a:pt x="9273" y="192228"/>
                  </a:lnTo>
                  <a:lnTo>
                    <a:pt x="14433" y="239496"/>
                  </a:lnTo>
                  <a:lnTo>
                    <a:pt x="20703" y="286423"/>
                  </a:lnTo>
                  <a:lnTo>
                    <a:pt x="28069" y="332993"/>
                  </a:lnTo>
                  <a:lnTo>
                    <a:pt x="36518" y="379195"/>
                  </a:lnTo>
                  <a:lnTo>
                    <a:pt x="46036" y="425014"/>
                  </a:lnTo>
                  <a:lnTo>
                    <a:pt x="56610" y="470437"/>
                  </a:lnTo>
                  <a:lnTo>
                    <a:pt x="68227" y="515450"/>
                  </a:lnTo>
                  <a:lnTo>
                    <a:pt x="80873" y="560040"/>
                  </a:lnTo>
                  <a:lnTo>
                    <a:pt x="94534" y="604194"/>
                  </a:lnTo>
                  <a:lnTo>
                    <a:pt x="109197" y="647897"/>
                  </a:lnTo>
                  <a:lnTo>
                    <a:pt x="124849" y="691138"/>
                  </a:lnTo>
                  <a:lnTo>
                    <a:pt x="141476" y="733901"/>
                  </a:lnTo>
                  <a:lnTo>
                    <a:pt x="159064" y="776174"/>
                  </a:lnTo>
                  <a:lnTo>
                    <a:pt x="177601" y="817943"/>
                  </a:lnTo>
                  <a:lnTo>
                    <a:pt x="197073" y="859195"/>
                  </a:lnTo>
                  <a:lnTo>
                    <a:pt x="217465" y="899916"/>
                  </a:lnTo>
                  <a:lnTo>
                    <a:pt x="238766" y="940093"/>
                  </a:lnTo>
                  <a:lnTo>
                    <a:pt x="260961" y="979712"/>
                  </a:lnTo>
                  <a:lnTo>
                    <a:pt x="284037" y="1018760"/>
                  </a:lnTo>
                  <a:lnTo>
                    <a:pt x="307980" y="1057223"/>
                  </a:lnTo>
                  <a:lnTo>
                    <a:pt x="332777" y="1095089"/>
                  </a:lnTo>
                  <a:lnTo>
                    <a:pt x="358414" y="1132342"/>
                  </a:lnTo>
                  <a:lnTo>
                    <a:pt x="384879" y="1168971"/>
                  </a:lnTo>
                  <a:lnTo>
                    <a:pt x="412157" y="1204961"/>
                  </a:lnTo>
                  <a:lnTo>
                    <a:pt x="440235" y="1240300"/>
                  </a:lnTo>
                  <a:lnTo>
                    <a:pt x="469100" y="1274972"/>
                  </a:lnTo>
                  <a:lnTo>
                    <a:pt x="498738" y="1308966"/>
                  </a:lnTo>
                  <a:lnTo>
                    <a:pt x="529135" y="1342268"/>
                  </a:lnTo>
                  <a:lnTo>
                    <a:pt x="560279" y="1374864"/>
                  </a:lnTo>
                  <a:lnTo>
                    <a:pt x="592155" y="1406740"/>
                  </a:lnTo>
                  <a:lnTo>
                    <a:pt x="624751" y="1437884"/>
                  </a:lnTo>
                  <a:lnTo>
                    <a:pt x="658053" y="1468282"/>
                  </a:lnTo>
                  <a:lnTo>
                    <a:pt x="692047" y="1497920"/>
                  </a:lnTo>
                  <a:lnTo>
                    <a:pt x="726720" y="1526784"/>
                  </a:lnTo>
                  <a:lnTo>
                    <a:pt x="762058" y="1554862"/>
                  </a:lnTo>
                  <a:lnTo>
                    <a:pt x="798048" y="1582141"/>
                  </a:lnTo>
                  <a:lnTo>
                    <a:pt x="834677" y="1608605"/>
                  </a:lnTo>
                  <a:lnTo>
                    <a:pt x="871931" y="1634243"/>
                  </a:lnTo>
                  <a:lnTo>
                    <a:pt x="909796" y="1659040"/>
                  </a:lnTo>
                  <a:lnTo>
                    <a:pt x="948259" y="1682983"/>
                  </a:lnTo>
                  <a:lnTo>
                    <a:pt x="987307" y="1706059"/>
                  </a:lnTo>
                  <a:lnTo>
                    <a:pt x="1026926" y="1728253"/>
                  </a:lnTo>
                  <a:lnTo>
                    <a:pt x="1067103" y="1749554"/>
                  </a:lnTo>
                  <a:lnTo>
                    <a:pt x="1107824" y="1769947"/>
                  </a:lnTo>
                  <a:lnTo>
                    <a:pt x="1149076" y="1789418"/>
                  </a:lnTo>
                  <a:lnTo>
                    <a:pt x="1190845" y="1807955"/>
                  </a:lnTo>
                  <a:lnTo>
                    <a:pt x="1233118" y="1825544"/>
                  </a:lnTo>
                  <a:lnTo>
                    <a:pt x="1275882" y="1842171"/>
                  </a:lnTo>
                  <a:lnTo>
                    <a:pt x="1319122" y="1857822"/>
                  </a:lnTo>
                  <a:lnTo>
                    <a:pt x="1362826" y="1872486"/>
                  </a:lnTo>
                  <a:lnTo>
                    <a:pt x="1406979" y="1886147"/>
                  </a:lnTo>
                  <a:lnTo>
                    <a:pt x="1451569" y="1898792"/>
                  </a:lnTo>
                  <a:lnTo>
                    <a:pt x="1496583" y="1910409"/>
                  </a:lnTo>
                  <a:lnTo>
                    <a:pt x="1542005" y="1920983"/>
                  </a:lnTo>
                  <a:lnTo>
                    <a:pt x="1587824" y="1930502"/>
                  </a:lnTo>
                  <a:lnTo>
                    <a:pt x="1634026" y="1938951"/>
                  </a:lnTo>
                  <a:lnTo>
                    <a:pt x="1680597" y="1946317"/>
                  </a:lnTo>
                  <a:lnTo>
                    <a:pt x="1727523" y="1952587"/>
                  </a:lnTo>
                  <a:lnTo>
                    <a:pt x="1774792" y="1957747"/>
                  </a:lnTo>
                  <a:lnTo>
                    <a:pt x="1822389" y="1961783"/>
                  </a:lnTo>
                  <a:lnTo>
                    <a:pt x="1870302" y="1964684"/>
                  </a:lnTo>
                  <a:lnTo>
                    <a:pt x="1918517" y="1966434"/>
                  </a:lnTo>
                  <a:lnTo>
                    <a:pt x="1967020" y="1967020"/>
                  </a:lnTo>
                  <a:lnTo>
                    <a:pt x="1967020" y="0"/>
                  </a:lnTo>
                  <a:close/>
                </a:path>
              </a:pathLst>
            </a:custGeom>
            <a:solidFill>
              <a:srgbClr val="3159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35372" y="5668002"/>
              <a:ext cx="1967230" cy="1967230"/>
            </a:xfrm>
            <a:custGeom>
              <a:avLst/>
              <a:gdLst/>
              <a:ahLst/>
              <a:cxnLst/>
              <a:rect l="l" t="t" r="r" b="b"/>
              <a:pathLst>
                <a:path w="1967229" h="1967229">
                  <a:moveTo>
                    <a:pt x="1967021" y="1967021"/>
                  </a:moveTo>
                  <a:lnTo>
                    <a:pt x="1918517" y="1966434"/>
                  </a:lnTo>
                  <a:lnTo>
                    <a:pt x="1870303" y="1964684"/>
                  </a:lnTo>
                  <a:lnTo>
                    <a:pt x="1822390" y="1961784"/>
                  </a:lnTo>
                  <a:lnTo>
                    <a:pt x="1774792" y="1957747"/>
                  </a:lnTo>
                  <a:lnTo>
                    <a:pt x="1727524" y="1952587"/>
                  </a:lnTo>
                  <a:lnTo>
                    <a:pt x="1680597" y="1946318"/>
                  </a:lnTo>
                  <a:lnTo>
                    <a:pt x="1634026" y="1938951"/>
                  </a:lnTo>
                  <a:lnTo>
                    <a:pt x="1587825" y="1930502"/>
                  </a:lnTo>
                  <a:lnTo>
                    <a:pt x="1542006" y="1920984"/>
                  </a:lnTo>
                  <a:lnTo>
                    <a:pt x="1496583" y="1910410"/>
                  </a:lnTo>
                  <a:lnTo>
                    <a:pt x="1451570" y="1898793"/>
                  </a:lnTo>
                  <a:lnTo>
                    <a:pt x="1406980" y="1886147"/>
                  </a:lnTo>
                  <a:lnTo>
                    <a:pt x="1362826" y="1872486"/>
                  </a:lnTo>
                  <a:lnTo>
                    <a:pt x="1319122" y="1857823"/>
                  </a:lnTo>
                  <a:lnTo>
                    <a:pt x="1275882" y="1842171"/>
                  </a:lnTo>
                  <a:lnTo>
                    <a:pt x="1233119" y="1825544"/>
                  </a:lnTo>
                  <a:lnTo>
                    <a:pt x="1190846" y="1807956"/>
                  </a:lnTo>
                  <a:lnTo>
                    <a:pt x="1149076" y="1789419"/>
                  </a:lnTo>
                  <a:lnTo>
                    <a:pt x="1107825" y="1769947"/>
                  </a:lnTo>
                  <a:lnTo>
                    <a:pt x="1067104" y="1749555"/>
                  </a:lnTo>
                  <a:lnTo>
                    <a:pt x="1026927" y="1728254"/>
                  </a:lnTo>
                  <a:lnTo>
                    <a:pt x="987307" y="1706059"/>
                  </a:lnTo>
                  <a:lnTo>
                    <a:pt x="948259" y="1682983"/>
                  </a:lnTo>
                  <a:lnTo>
                    <a:pt x="909796" y="1659040"/>
                  </a:lnTo>
                  <a:lnTo>
                    <a:pt x="871931" y="1634243"/>
                  </a:lnTo>
                  <a:lnTo>
                    <a:pt x="834677" y="1608606"/>
                  </a:lnTo>
                  <a:lnTo>
                    <a:pt x="798048" y="1582141"/>
                  </a:lnTo>
                  <a:lnTo>
                    <a:pt x="762058" y="1554863"/>
                  </a:lnTo>
                  <a:lnTo>
                    <a:pt x="726720" y="1526785"/>
                  </a:lnTo>
                  <a:lnTo>
                    <a:pt x="692047" y="1497920"/>
                  </a:lnTo>
                  <a:lnTo>
                    <a:pt x="658053" y="1468282"/>
                  </a:lnTo>
                  <a:lnTo>
                    <a:pt x="624751" y="1437885"/>
                  </a:lnTo>
                  <a:lnTo>
                    <a:pt x="592156" y="1406741"/>
                  </a:lnTo>
                  <a:lnTo>
                    <a:pt x="560279" y="1374864"/>
                  </a:lnTo>
                  <a:lnTo>
                    <a:pt x="529135" y="1342269"/>
                  </a:lnTo>
                  <a:lnTo>
                    <a:pt x="498738" y="1308967"/>
                  </a:lnTo>
                  <a:lnTo>
                    <a:pt x="469100" y="1274973"/>
                  </a:lnTo>
                  <a:lnTo>
                    <a:pt x="440235" y="1240300"/>
                  </a:lnTo>
                  <a:lnTo>
                    <a:pt x="412157" y="1204962"/>
                  </a:lnTo>
                  <a:lnTo>
                    <a:pt x="384879" y="1168972"/>
                  </a:lnTo>
                  <a:lnTo>
                    <a:pt x="358414" y="1132343"/>
                  </a:lnTo>
                  <a:lnTo>
                    <a:pt x="332777" y="1095089"/>
                  </a:lnTo>
                  <a:lnTo>
                    <a:pt x="307980" y="1057224"/>
                  </a:lnTo>
                  <a:lnTo>
                    <a:pt x="284037" y="1018760"/>
                  </a:lnTo>
                  <a:lnTo>
                    <a:pt x="260961" y="979712"/>
                  </a:lnTo>
                  <a:lnTo>
                    <a:pt x="238766" y="940093"/>
                  </a:lnTo>
                  <a:lnTo>
                    <a:pt x="217465" y="899916"/>
                  </a:lnTo>
                  <a:lnTo>
                    <a:pt x="197073" y="859195"/>
                  </a:lnTo>
                  <a:lnTo>
                    <a:pt x="177601" y="817943"/>
                  </a:lnTo>
                  <a:lnTo>
                    <a:pt x="159064" y="776174"/>
                  </a:lnTo>
                  <a:lnTo>
                    <a:pt x="141476" y="733901"/>
                  </a:lnTo>
                  <a:lnTo>
                    <a:pt x="124849" y="691138"/>
                  </a:lnTo>
                  <a:lnTo>
                    <a:pt x="109197" y="647898"/>
                  </a:lnTo>
                  <a:lnTo>
                    <a:pt x="94534" y="604194"/>
                  </a:lnTo>
                  <a:lnTo>
                    <a:pt x="80873" y="560040"/>
                  </a:lnTo>
                  <a:lnTo>
                    <a:pt x="68227" y="515450"/>
                  </a:lnTo>
                  <a:lnTo>
                    <a:pt x="56610" y="470437"/>
                  </a:lnTo>
                  <a:lnTo>
                    <a:pt x="46036" y="425014"/>
                  </a:lnTo>
                  <a:lnTo>
                    <a:pt x="36518" y="379195"/>
                  </a:lnTo>
                  <a:lnTo>
                    <a:pt x="28069" y="332994"/>
                  </a:lnTo>
                  <a:lnTo>
                    <a:pt x="20703" y="286423"/>
                  </a:lnTo>
                  <a:lnTo>
                    <a:pt x="14433" y="239496"/>
                  </a:lnTo>
                  <a:lnTo>
                    <a:pt x="9273" y="192228"/>
                  </a:lnTo>
                  <a:lnTo>
                    <a:pt x="5236" y="144630"/>
                  </a:lnTo>
                  <a:lnTo>
                    <a:pt x="2336" y="96717"/>
                  </a:lnTo>
                  <a:lnTo>
                    <a:pt x="586" y="48503"/>
                  </a:lnTo>
                  <a:lnTo>
                    <a:pt x="0" y="0"/>
                  </a:lnTo>
                  <a:lnTo>
                    <a:pt x="1967021" y="0"/>
                  </a:lnTo>
                  <a:lnTo>
                    <a:pt x="1967021" y="1967021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8925966" y="4262437"/>
            <a:ext cx="829944" cy="9848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3750"/>
              </a:lnSpc>
              <a:spcBef>
                <a:spcPts val="250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业务 能力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30921" y="4211171"/>
            <a:ext cx="829944" cy="9874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技术 能力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49673" y="5984352"/>
            <a:ext cx="829944" cy="9874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质量 把控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38164" y="5960228"/>
            <a:ext cx="829944" cy="9848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3750"/>
              </a:lnSpc>
              <a:spcBef>
                <a:spcPts val="250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推动 合作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82262" y="3020003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 b="1">
                <a:latin typeface="Microsoft YaHei"/>
                <a:cs typeface="Microsoft YaHei"/>
              </a:rPr>
              <a:t>技术能力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18613" y="3020003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 b="1">
                <a:latin typeface="Microsoft YaHei"/>
                <a:cs typeface="Microsoft YaHei"/>
              </a:rPr>
              <a:t>业务能力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65876" y="6545257"/>
            <a:ext cx="4314825" cy="173926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665095">
              <a:lnSpc>
                <a:spcPct val="100000"/>
              </a:lnSpc>
              <a:spcBef>
                <a:spcPts val="114"/>
              </a:spcBef>
            </a:pPr>
            <a:r>
              <a:rPr dirty="0" sz="3150" spc="15" b="1">
                <a:latin typeface="Microsoft YaHei"/>
                <a:cs typeface="Microsoft YaHei"/>
              </a:rPr>
              <a:t>质量把控</a:t>
            </a:r>
            <a:endParaRPr sz="31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05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450" spc="20">
                <a:latin typeface="Microsoft YaHei"/>
                <a:cs typeface="Microsoft YaHei"/>
              </a:rPr>
              <a:t>具备全局质量风险主</a:t>
            </a:r>
            <a:r>
              <a:rPr dirty="0" sz="2450" spc="20">
                <a:latin typeface="Microsoft YaHei"/>
                <a:cs typeface="Microsoft YaHei"/>
              </a:rPr>
              <a:t>R</a:t>
            </a:r>
            <a:r>
              <a:rPr dirty="0" sz="2450" spc="20">
                <a:latin typeface="Microsoft YaHei"/>
                <a:cs typeface="Microsoft YaHei"/>
              </a:rPr>
              <a:t>意识，主</a:t>
            </a:r>
            <a:endParaRPr sz="245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25"/>
              </a:spcBef>
            </a:pPr>
            <a:r>
              <a:rPr dirty="0" sz="2450" spc="20">
                <a:latin typeface="Microsoft YaHei"/>
                <a:cs typeface="Microsoft YaHei"/>
              </a:rPr>
              <a:t>导推动过程优化改进</a:t>
            </a:r>
            <a:endParaRPr sz="245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63646" y="6500023"/>
            <a:ext cx="163385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 b="1">
                <a:latin typeface="Microsoft YaHei"/>
                <a:cs typeface="Microsoft YaHei"/>
              </a:rPr>
              <a:t>交流合作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463" y="312986"/>
            <a:ext cx="6056630" cy="749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如何提升</a:t>
            </a:r>
            <a:r>
              <a:rPr dirty="0"/>
              <a:t>业务测试能力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1000" y="1904472"/>
            <a:ext cx="14903709" cy="79118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2022-08-07T08:45:23Z</dcterms:created>
  <dcterms:modified xsi:type="dcterms:W3CDTF">2022-08-07T08:45:23Z</dcterms:modified>
</cp:coreProperties>
</file>